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4319" r:id="rId2"/>
    <p:sldMasterId id="2147484331" r:id="rId3"/>
  </p:sldMasterIdLst>
  <p:notesMasterIdLst>
    <p:notesMasterId r:id="rId17"/>
  </p:notesMasterIdLst>
  <p:sldIdLst>
    <p:sldId id="524" r:id="rId4"/>
    <p:sldId id="617" r:id="rId5"/>
    <p:sldId id="690" r:id="rId6"/>
    <p:sldId id="622" r:id="rId7"/>
    <p:sldId id="626" r:id="rId8"/>
    <p:sldId id="627" r:id="rId9"/>
    <p:sldId id="629" r:id="rId10"/>
    <p:sldId id="696" r:id="rId11"/>
    <p:sldId id="698" r:id="rId12"/>
    <p:sldId id="777" r:id="rId13"/>
    <p:sldId id="781" r:id="rId14"/>
    <p:sldId id="782" r:id="rId15"/>
    <p:sldId id="658" r:id="rId16"/>
  </p:sldIdLst>
  <p:sldSz cx="12192000" cy="6858000"/>
  <p:notesSz cx="6735763" cy="9866313"/>
  <p:custDataLst>
    <p:tags r:id="rId18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9900CC"/>
    <a:srgbClr val="CCFFFF"/>
    <a:srgbClr val="CCECFF"/>
    <a:srgbClr val="F9F9DD"/>
    <a:srgbClr val="FFCC99"/>
    <a:srgbClr val="87E7FD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8CE53-DCCF-4F8B-A741-4DD7B00A48AA}" v="4433" dt="2023-02-23T08:19:13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8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57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Doan Trang" userId="5e07392c-8206-4969-bb7b-58a2f79de5f8" providerId="ADAL" clId="{6208CE53-DCCF-4F8B-A741-4DD7B00A48AA}"/>
    <pc:docChg chg="undo custSel addSld delSld modSld">
      <pc:chgData name="Nguyen Thi Doan Trang" userId="5e07392c-8206-4969-bb7b-58a2f79de5f8" providerId="ADAL" clId="{6208CE53-DCCF-4F8B-A741-4DD7B00A48AA}" dt="2023-02-23T08:19:13.139" v="5232" actId="20577"/>
      <pc:docMkLst>
        <pc:docMk/>
      </pc:docMkLst>
      <pc:sldChg chg="modSp mod">
        <pc:chgData name="Nguyen Thi Doan Trang" userId="5e07392c-8206-4969-bb7b-58a2f79de5f8" providerId="ADAL" clId="{6208CE53-DCCF-4F8B-A741-4DD7B00A48AA}" dt="2023-02-22T01:49:23.711" v="5059" actId="14100"/>
        <pc:sldMkLst>
          <pc:docMk/>
          <pc:sldMk cId="2314788166" sldId="524"/>
        </pc:sldMkLst>
        <pc:spChg chg="mod">
          <ac:chgData name="Nguyen Thi Doan Trang" userId="5e07392c-8206-4969-bb7b-58a2f79de5f8" providerId="ADAL" clId="{6208CE53-DCCF-4F8B-A741-4DD7B00A48AA}" dt="2023-02-09T09:00:37.773" v="60" actId="1076"/>
          <ac:spMkLst>
            <pc:docMk/>
            <pc:sldMk cId="2314788166" sldId="524"/>
            <ac:spMk id="9" creationId="{00000000-0000-0000-0000-000000000000}"/>
          </ac:spMkLst>
        </pc:spChg>
        <pc:spChg chg="mod">
          <ac:chgData name="Nguyen Thi Doan Trang" userId="5e07392c-8206-4969-bb7b-58a2f79de5f8" providerId="ADAL" clId="{6208CE53-DCCF-4F8B-A741-4DD7B00A48AA}" dt="2023-02-22T01:49:23.711" v="5059" actId="14100"/>
          <ac:spMkLst>
            <pc:docMk/>
            <pc:sldMk cId="2314788166" sldId="524"/>
            <ac:spMk id="10" creationId="{00000000-0000-0000-0000-000000000000}"/>
          </ac:spMkLst>
        </pc:spChg>
        <pc:grpChg chg="mod">
          <ac:chgData name="Nguyen Thi Doan Trang" userId="5e07392c-8206-4969-bb7b-58a2f79de5f8" providerId="ADAL" clId="{6208CE53-DCCF-4F8B-A741-4DD7B00A48AA}" dt="2023-02-09T09:00:37.773" v="60" actId="1076"/>
          <ac:grpSpMkLst>
            <pc:docMk/>
            <pc:sldMk cId="2314788166" sldId="524"/>
            <ac:grpSpMk id="2" creationId="{AA05E524-F95B-3EF9-741F-0B5D729AB0DA}"/>
          </ac:grpSpMkLst>
        </pc:grpChg>
        <pc:picChg chg="mod">
          <ac:chgData name="Nguyen Thi Doan Trang" userId="5e07392c-8206-4969-bb7b-58a2f79de5f8" providerId="ADAL" clId="{6208CE53-DCCF-4F8B-A741-4DD7B00A48AA}" dt="2023-02-09T09:00:37.773" v="60" actId="1076"/>
          <ac:picMkLst>
            <pc:docMk/>
            <pc:sldMk cId="2314788166" sldId="524"/>
            <ac:picMk id="30724" creationId="{00000000-0000-0000-0000-000000000000}"/>
          </ac:picMkLst>
        </pc:picChg>
      </pc:sldChg>
      <pc:sldChg chg="addSp delSp modSp mod delAnim modAnim">
        <pc:chgData name="Nguyen Thi Doan Trang" userId="5e07392c-8206-4969-bb7b-58a2f79de5f8" providerId="ADAL" clId="{6208CE53-DCCF-4F8B-A741-4DD7B00A48AA}" dt="2023-02-13T06:59:20.850" v="828" actId="20577"/>
        <pc:sldMkLst>
          <pc:docMk/>
          <pc:sldMk cId="2237859886" sldId="617"/>
        </pc:sldMkLst>
        <pc:spChg chg="mod">
          <ac:chgData name="Nguyen Thi Doan Trang" userId="5e07392c-8206-4969-bb7b-58a2f79de5f8" providerId="ADAL" clId="{6208CE53-DCCF-4F8B-A741-4DD7B00A48AA}" dt="2023-02-13T06:59:15.812" v="826" actId="20577"/>
          <ac:spMkLst>
            <pc:docMk/>
            <pc:sldMk cId="2237859886" sldId="617"/>
            <ac:spMk id="3" creationId="{0AE5300E-8DC9-ACA1-5B22-4D8A19BE97E6}"/>
          </ac:spMkLst>
        </pc:spChg>
        <pc:spChg chg="add del mod">
          <ac:chgData name="Nguyen Thi Doan Trang" userId="5e07392c-8206-4969-bb7b-58a2f79de5f8" providerId="ADAL" clId="{6208CE53-DCCF-4F8B-A741-4DD7B00A48AA}" dt="2023-02-13T06:58:40.947" v="817" actId="22"/>
          <ac:spMkLst>
            <pc:docMk/>
            <pc:sldMk cId="2237859886" sldId="617"/>
            <ac:spMk id="4" creationId="{7119BCD6-6D0A-DEDB-2B8A-73E4FC9A1DF6}"/>
          </ac:spMkLst>
        </pc:spChg>
        <pc:spChg chg="del">
          <ac:chgData name="Nguyen Thi Doan Trang" userId="5e07392c-8206-4969-bb7b-58a2f79de5f8" providerId="ADAL" clId="{6208CE53-DCCF-4F8B-A741-4DD7B00A48AA}" dt="2023-02-09T09:01:04.549" v="61" actId="478"/>
          <ac:spMkLst>
            <pc:docMk/>
            <pc:sldMk cId="2237859886" sldId="617"/>
            <ac:spMk id="5" creationId="{FF9AD794-4D35-E3F4-CF92-8F7708D742A5}"/>
          </ac:spMkLst>
        </pc:spChg>
        <pc:spChg chg="mod">
          <ac:chgData name="Nguyen Thi Doan Trang" userId="5e07392c-8206-4969-bb7b-58a2f79de5f8" providerId="ADAL" clId="{6208CE53-DCCF-4F8B-A741-4DD7B00A48AA}" dt="2023-02-13T06:59:20.850" v="828" actId="20577"/>
          <ac:spMkLst>
            <pc:docMk/>
            <pc:sldMk cId="2237859886" sldId="617"/>
            <ac:spMk id="7" creationId="{00000000-0000-0000-0000-000000000000}"/>
          </ac:spMkLst>
        </pc:spChg>
      </pc:sldChg>
      <pc:sldChg chg="addSp delSp modSp mod delAnim modAnim">
        <pc:chgData name="Nguyen Thi Doan Trang" userId="5e07392c-8206-4969-bb7b-58a2f79de5f8" providerId="ADAL" clId="{6208CE53-DCCF-4F8B-A741-4DD7B00A48AA}" dt="2023-02-23T07:45:13.115" v="5213" actId="20577"/>
        <pc:sldMkLst>
          <pc:docMk/>
          <pc:sldMk cId="942685701" sldId="622"/>
        </pc:sldMkLst>
        <pc:spChg chg="mod">
          <ac:chgData name="Nguyen Thi Doan Trang" userId="5e07392c-8206-4969-bb7b-58a2f79de5f8" providerId="ADAL" clId="{6208CE53-DCCF-4F8B-A741-4DD7B00A48AA}" dt="2023-02-23T07:45:13.115" v="5213" actId="20577"/>
          <ac:spMkLst>
            <pc:docMk/>
            <pc:sldMk cId="942685701" sldId="622"/>
            <ac:spMk id="2" creationId="{00000000-0000-0000-0000-000000000000}"/>
          </ac:spMkLst>
        </pc:spChg>
        <pc:spChg chg="add del mod">
          <ac:chgData name="Nguyen Thi Doan Trang" userId="5e07392c-8206-4969-bb7b-58a2f79de5f8" providerId="ADAL" clId="{6208CE53-DCCF-4F8B-A741-4DD7B00A48AA}" dt="2023-02-13T06:27:14.764" v="236" actId="478"/>
          <ac:spMkLst>
            <pc:docMk/>
            <pc:sldMk cId="942685701" sldId="622"/>
            <ac:spMk id="3" creationId="{3FE90297-37C2-7E57-16F9-5928937610BE}"/>
          </ac:spMkLst>
        </pc:spChg>
        <pc:spChg chg="mod">
          <ac:chgData name="Nguyen Thi Doan Trang" userId="5e07392c-8206-4969-bb7b-58a2f79de5f8" providerId="ADAL" clId="{6208CE53-DCCF-4F8B-A741-4DD7B00A48AA}" dt="2023-02-15T07:24:01.476" v="4732" actId="255"/>
          <ac:spMkLst>
            <pc:docMk/>
            <pc:sldMk cId="942685701" sldId="622"/>
            <ac:spMk id="4" creationId="{00000000-0000-0000-0000-000000000000}"/>
          </ac:spMkLst>
        </pc:spChg>
        <pc:spChg chg="add del mod">
          <ac:chgData name="Nguyen Thi Doan Trang" userId="5e07392c-8206-4969-bb7b-58a2f79de5f8" providerId="ADAL" clId="{6208CE53-DCCF-4F8B-A741-4DD7B00A48AA}" dt="2023-02-09T09:05:39.843" v="129" actId="478"/>
          <ac:spMkLst>
            <pc:docMk/>
            <pc:sldMk cId="942685701" sldId="622"/>
            <ac:spMk id="5" creationId="{77EB8055-3414-2A74-2843-92C8CFB956CA}"/>
          </ac:spMkLst>
        </pc:spChg>
      </pc:sldChg>
      <pc:sldChg chg="del">
        <pc:chgData name="Nguyen Thi Doan Trang" userId="5e07392c-8206-4969-bb7b-58a2f79de5f8" providerId="ADAL" clId="{6208CE53-DCCF-4F8B-A741-4DD7B00A48AA}" dt="2023-02-15T03:48:46.875" v="4699" actId="47"/>
        <pc:sldMkLst>
          <pc:docMk/>
          <pc:sldMk cId="3169761493" sldId="625"/>
        </pc:sldMkLst>
      </pc:sldChg>
      <pc:sldChg chg="addSp delSp modSp mod delAnim modAnim">
        <pc:chgData name="Nguyen Thi Doan Trang" userId="5e07392c-8206-4969-bb7b-58a2f79de5f8" providerId="ADAL" clId="{6208CE53-DCCF-4F8B-A741-4DD7B00A48AA}" dt="2023-02-13T06:40:44.181" v="601" actId="1076"/>
        <pc:sldMkLst>
          <pc:docMk/>
          <pc:sldMk cId="3127920289" sldId="626"/>
        </pc:sldMkLst>
        <pc:spChg chg="mod">
          <ac:chgData name="Nguyen Thi Doan Trang" userId="5e07392c-8206-4969-bb7b-58a2f79de5f8" providerId="ADAL" clId="{6208CE53-DCCF-4F8B-A741-4DD7B00A48AA}" dt="2023-02-13T06:39:40.722" v="594" actId="14100"/>
          <ac:spMkLst>
            <pc:docMk/>
            <pc:sldMk cId="3127920289" sldId="626"/>
            <ac:spMk id="2" creationId="{00000000-0000-0000-0000-000000000000}"/>
          </ac:spMkLst>
        </pc:spChg>
        <pc:spChg chg="del">
          <ac:chgData name="Nguyen Thi Doan Trang" userId="5e07392c-8206-4969-bb7b-58a2f79de5f8" providerId="ADAL" clId="{6208CE53-DCCF-4F8B-A741-4DD7B00A48AA}" dt="2023-02-13T06:29:33.798" v="330" actId="478"/>
          <ac:spMkLst>
            <pc:docMk/>
            <pc:sldMk cId="3127920289" sldId="626"/>
            <ac:spMk id="3" creationId="{1831546C-C701-9173-78BF-79B06A595011}"/>
          </ac:spMkLst>
        </pc:spChg>
        <pc:spChg chg="add mod">
          <ac:chgData name="Nguyen Thi Doan Trang" userId="5e07392c-8206-4969-bb7b-58a2f79de5f8" providerId="ADAL" clId="{6208CE53-DCCF-4F8B-A741-4DD7B00A48AA}" dt="2023-02-13T06:40:44.181" v="601" actId="1076"/>
          <ac:spMkLst>
            <pc:docMk/>
            <pc:sldMk cId="3127920289" sldId="626"/>
            <ac:spMk id="4" creationId="{87DDC4E5-D765-8356-2104-35EFAEB188BA}"/>
          </ac:spMkLst>
        </pc:spChg>
        <pc:spChg chg="del mod">
          <ac:chgData name="Nguyen Thi Doan Trang" userId="5e07392c-8206-4969-bb7b-58a2f79de5f8" providerId="ADAL" clId="{6208CE53-DCCF-4F8B-A741-4DD7B00A48AA}" dt="2023-02-13T06:29:37.275" v="332" actId="478"/>
          <ac:spMkLst>
            <pc:docMk/>
            <pc:sldMk cId="3127920289" sldId="626"/>
            <ac:spMk id="6" creationId="{2D78712C-52C7-CE5F-69F4-27AE98A4BD48}"/>
          </ac:spMkLst>
        </pc:spChg>
      </pc:sldChg>
      <pc:sldChg chg="delSp modSp add del mod delAnim modAnim">
        <pc:chgData name="Nguyen Thi Doan Trang" userId="5e07392c-8206-4969-bb7b-58a2f79de5f8" providerId="ADAL" clId="{6208CE53-DCCF-4F8B-A741-4DD7B00A48AA}" dt="2023-02-15T07:21:25.716" v="4729" actId="207"/>
        <pc:sldMkLst>
          <pc:docMk/>
          <pc:sldMk cId="734976406" sldId="627"/>
        </pc:sldMkLst>
        <pc:spChg chg="mod">
          <ac:chgData name="Nguyen Thi Doan Trang" userId="5e07392c-8206-4969-bb7b-58a2f79de5f8" providerId="ADAL" clId="{6208CE53-DCCF-4F8B-A741-4DD7B00A48AA}" dt="2023-02-13T06:30:07.129" v="342" actId="21"/>
          <ac:spMkLst>
            <pc:docMk/>
            <pc:sldMk cId="734976406" sldId="627"/>
            <ac:spMk id="5" creationId="{5DE8095E-F30F-B9C6-14A9-71581B968BF5}"/>
          </ac:spMkLst>
        </pc:spChg>
        <pc:spChg chg="mod">
          <ac:chgData name="Nguyen Thi Doan Trang" userId="5e07392c-8206-4969-bb7b-58a2f79de5f8" providerId="ADAL" clId="{6208CE53-DCCF-4F8B-A741-4DD7B00A48AA}" dt="2023-02-15T07:21:25.716" v="4729" actId="207"/>
          <ac:spMkLst>
            <pc:docMk/>
            <pc:sldMk cId="734976406" sldId="627"/>
            <ac:spMk id="6" creationId="{D3E0FBB1-89BF-7552-F0F3-C573B04B5300}"/>
          </ac:spMkLst>
        </pc:spChg>
        <pc:grpChg chg="del">
          <ac:chgData name="Nguyen Thi Doan Trang" userId="5e07392c-8206-4969-bb7b-58a2f79de5f8" providerId="ADAL" clId="{6208CE53-DCCF-4F8B-A741-4DD7B00A48AA}" dt="2023-02-13T06:30:09.063" v="343" actId="478"/>
          <ac:grpSpMkLst>
            <pc:docMk/>
            <pc:sldMk cId="734976406" sldId="627"/>
            <ac:grpSpMk id="2" creationId="{5601E749-6FF6-9872-1EAD-797A340BECD9}"/>
          </ac:grpSpMkLst>
        </pc:grpChg>
      </pc:sldChg>
      <pc:sldChg chg="delSp modSp mod modAnim">
        <pc:chgData name="Nguyen Thi Doan Trang" userId="5e07392c-8206-4969-bb7b-58a2f79de5f8" providerId="ADAL" clId="{6208CE53-DCCF-4F8B-A741-4DD7B00A48AA}" dt="2023-02-15T07:21:21.155" v="4728" actId="207"/>
        <pc:sldMkLst>
          <pc:docMk/>
          <pc:sldMk cId="521716092" sldId="629"/>
        </pc:sldMkLst>
        <pc:spChg chg="del mod">
          <ac:chgData name="Nguyen Thi Doan Trang" userId="5e07392c-8206-4969-bb7b-58a2f79de5f8" providerId="ADAL" clId="{6208CE53-DCCF-4F8B-A741-4DD7B00A48AA}" dt="2023-02-13T07:12:27.798" v="1046" actId="478"/>
          <ac:spMkLst>
            <pc:docMk/>
            <pc:sldMk cId="521716092" sldId="629"/>
            <ac:spMk id="2" creationId="{88116DEF-E8E7-6611-D067-3448B83AEF0A}"/>
          </ac:spMkLst>
        </pc:spChg>
        <pc:spChg chg="mod">
          <ac:chgData name="Nguyen Thi Doan Trang" userId="5e07392c-8206-4969-bb7b-58a2f79de5f8" providerId="ADAL" clId="{6208CE53-DCCF-4F8B-A741-4DD7B00A48AA}" dt="2023-02-15T07:21:21.155" v="4728" actId="207"/>
          <ac:spMkLst>
            <pc:docMk/>
            <pc:sldMk cId="521716092" sldId="629"/>
            <ac:spMk id="3" creationId="{630F4E4B-D57E-C9BE-5636-0F7932B9BABD}"/>
          </ac:spMkLst>
        </pc:spChg>
      </pc:sldChg>
      <pc:sldChg chg="delSp modSp mod delAnim">
        <pc:chgData name="Nguyen Thi Doan Trang" userId="5e07392c-8206-4969-bb7b-58a2f79de5f8" providerId="ADAL" clId="{6208CE53-DCCF-4F8B-A741-4DD7B00A48AA}" dt="2023-02-15T07:26:36.178" v="4743" actId="14100"/>
        <pc:sldMkLst>
          <pc:docMk/>
          <pc:sldMk cId="1901094564" sldId="630"/>
        </pc:sldMkLst>
        <pc:spChg chg="mod">
          <ac:chgData name="Nguyen Thi Doan Trang" userId="5e07392c-8206-4969-bb7b-58a2f79de5f8" providerId="ADAL" clId="{6208CE53-DCCF-4F8B-A741-4DD7B00A48AA}" dt="2023-02-15T07:26:36.178" v="4743" actId="14100"/>
          <ac:spMkLst>
            <pc:docMk/>
            <pc:sldMk cId="1901094564" sldId="630"/>
            <ac:spMk id="3" creationId="{C52D786C-4398-4212-BB36-A8293A8DF90A}"/>
          </ac:spMkLst>
        </pc:spChg>
        <pc:spChg chg="del">
          <ac:chgData name="Nguyen Thi Doan Trang" userId="5e07392c-8206-4969-bb7b-58a2f79de5f8" providerId="ADAL" clId="{6208CE53-DCCF-4F8B-A741-4DD7B00A48AA}" dt="2023-02-13T07:38:43.960" v="2016" actId="478"/>
          <ac:spMkLst>
            <pc:docMk/>
            <pc:sldMk cId="1901094564" sldId="630"/>
            <ac:spMk id="4" creationId="{00000000-0000-0000-0000-000000000000}"/>
          </ac:spMkLst>
        </pc:spChg>
        <pc:spChg chg="mod">
          <ac:chgData name="Nguyen Thi Doan Trang" userId="5e07392c-8206-4969-bb7b-58a2f79de5f8" providerId="ADAL" clId="{6208CE53-DCCF-4F8B-A741-4DD7B00A48AA}" dt="2023-02-15T07:23:18.842" v="4730" actId="255"/>
          <ac:spMkLst>
            <pc:docMk/>
            <pc:sldMk cId="1901094564" sldId="630"/>
            <ac:spMk id="6" creationId="{FEE6BC20-A598-9777-1150-586A7E99C537}"/>
          </ac:spMkLst>
        </pc:spChg>
        <pc:picChg chg="mod">
          <ac:chgData name="Nguyen Thi Doan Trang" userId="5e07392c-8206-4969-bb7b-58a2f79de5f8" providerId="ADAL" clId="{6208CE53-DCCF-4F8B-A741-4DD7B00A48AA}" dt="2023-02-15T07:26:24.643" v="4740" actId="14100"/>
          <ac:picMkLst>
            <pc:docMk/>
            <pc:sldMk cId="1901094564" sldId="630"/>
            <ac:picMk id="2" creationId="{4117D64E-8718-12EF-CBA4-9297CBF0C2C6}"/>
          </ac:picMkLst>
        </pc:picChg>
      </pc:sldChg>
      <pc:sldChg chg="del">
        <pc:chgData name="Nguyen Thi Doan Trang" userId="5e07392c-8206-4969-bb7b-58a2f79de5f8" providerId="ADAL" clId="{6208CE53-DCCF-4F8B-A741-4DD7B00A48AA}" dt="2023-02-14T08:49:02.700" v="2875" actId="47"/>
        <pc:sldMkLst>
          <pc:docMk/>
          <pc:sldMk cId="333529583" sldId="640"/>
        </pc:sldMkLst>
      </pc:sldChg>
      <pc:sldChg chg="addSp delSp modSp mod delAnim">
        <pc:chgData name="Nguyen Thi Doan Trang" userId="5e07392c-8206-4969-bb7b-58a2f79de5f8" providerId="ADAL" clId="{6208CE53-DCCF-4F8B-A741-4DD7B00A48AA}" dt="2023-02-15T01:50:32.414" v="3906" actId="20577"/>
        <pc:sldMkLst>
          <pc:docMk/>
          <pc:sldMk cId="3547727760" sldId="648"/>
        </pc:sldMkLst>
        <pc:spChg chg="del mod">
          <ac:chgData name="Nguyen Thi Doan Trang" userId="5e07392c-8206-4969-bb7b-58a2f79de5f8" providerId="ADAL" clId="{6208CE53-DCCF-4F8B-A741-4DD7B00A48AA}" dt="2023-02-15T01:49:35.181" v="3892" actId="478"/>
          <ac:spMkLst>
            <pc:docMk/>
            <pc:sldMk cId="3547727760" sldId="648"/>
            <ac:spMk id="3" creationId="{00000000-0000-0000-0000-000000000000}"/>
          </ac:spMkLst>
        </pc:spChg>
        <pc:spChg chg="add del mod">
          <ac:chgData name="Nguyen Thi Doan Trang" userId="5e07392c-8206-4969-bb7b-58a2f79de5f8" providerId="ADAL" clId="{6208CE53-DCCF-4F8B-A741-4DD7B00A48AA}" dt="2023-02-15T01:49:44.957" v="3894" actId="478"/>
          <ac:spMkLst>
            <pc:docMk/>
            <pc:sldMk cId="3547727760" sldId="648"/>
            <ac:spMk id="4" creationId="{4612ABB3-D68A-059D-6BC3-C88F603360BA}"/>
          </ac:spMkLst>
        </pc:spChg>
        <pc:spChg chg="mod">
          <ac:chgData name="Nguyen Thi Doan Trang" userId="5e07392c-8206-4969-bb7b-58a2f79de5f8" providerId="ADAL" clId="{6208CE53-DCCF-4F8B-A741-4DD7B00A48AA}" dt="2023-02-15T01:50:32.414" v="3906" actId="20577"/>
          <ac:spMkLst>
            <pc:docMk/>
            <pc:sldMk cId="3547727760" sldId="648"/>
            <ac:spMk id="6" creationId="{00000000-0000-0000-0000-000000000000}"/>
          </ac:spMkLst>
        </pc:spChg>
      </pc:sldChg>
      <pc:sldChg chg="addSp delSp modSp mod addAnim delAnim">
        <pc:chgData name="Nguyen Thi Doan Trang" userId="5e07392c-8206-4969-bb7b-58a2f79de5f8" providerId="ADAL" clId="{6208CE53-DCCF-4F8B-A741-4DD7B00A48AA}" dt="2023-02-15T02:07:07.249" v="4212" actId="14100"/>
        <pc:sldMkLst>
          <pc:docMk/>
          <pc:sldMk cId="2505610371" sldId="649"/>
        </pc:sldMkLst>
        <pc:spChg chg="del mod">
          <ac:chgData name="Nguyen Thi Doan Trang" userId="5e07392c-8206-4969-bb7b-58a2f79de5f8" providerId="ADAL" clId="{6208CE53-DCCF-4F8B-A741-4DD7B00A48AA}" dt="2023-02-15T01:50:36.980" v="3907" actId="478"/>
          <ac:spMkLst>
            <pc:docMk/>
            <pc:sldMk cId="2505610371" sldId="649"/>
            <ac:spMk id="2" creationId="{056550A5-07C7-D6D6-99C0-1F02A23B5563}"/>
          </ac:spMkLst>
        </pc:spChg>
        <pc:spChg chg="add del mod">
          <ac:chgData name="Nguyen Thi Doan Trang" userId="5e07392c-8206-4969-bb7b-58a2f79de5f8" providerId="ADAL" clId="{6208CE53-DCCF-4F8B-A741-4DD7B00A48AA}" dt="2023-02-15T01:50:44.004" v="3909" actId="478"/>
          <ac:spMkLst>
            <pc:docMk/>
            <pc:sldMk cId="2505610371" sldId="649"/>
            <ac:spMk id="4" creationId="{F23DCBB0-2FB1-BD98-74CB-D21B7737F457}"/>
          </ac:spMkLst>
        </pc:spChg>
        <pc:spChg chg="mod">
          <ac:chgData name="Nguyen Thi Doan Trang" userId="5e07392c-8206-4969-bb7b-58a2f79de5f8" providerId="ADAL" clId="{6208CE53-DCCF-4F8B-A741-4DD7B00A48AA}" dt="2023-02-15T02:07:07.249" v="4212" actId="14100"/>
          <ac:spMkLst>
            <pc:docMk/>
            <pc:sldMk cId="2505610371" sldId="649"/>
            <ac:spMk id="7" creationId="{00000000-0000-0000-0000-000000000000}"/>
          </ac:spMkLst>
        </pc:spChg>
      </pc:sldChg>
      <pc:sldChg chg="modSp mod">
        <pc:chgData name="Nguyen Thi Doan Trang" userId="5e07392c-8206-4969-bb7b-58a2f79de5f8" providerId="ADAL" clId="{6208CE53-DCCF-4F8B-A741-4DD7B00A48AA}" dt="2023-02-22T03:48:55.449" v="5128" actId="20577"/>
        <pc:sldMkLst>
          <pc:docMk/>
          <pc:sldMk cId="3900387973" sldId="651"/>
        </pc:sldMkLst>
        <pc:spChg chg="mod">
          <ac:chgData name="Nguyen Thi Doan Trang" userId="5e07392c-8206-4969-bb7b-58a2f79de5f8" providerId="ADAL" clId="{6208CE53-DCCF-4F8B-A741-4DD7B00A48AA}" dt="2023-02-15T02:08:41.929" v="4223" actId="1076"/>
          <ac:spMkLst>
            <pc:docMk/>
            <pc:sldMk cId="3900387973" sldId="651"/>
            <ac:spMk id="2" creationId="{B183E438-3072-A785-3696-3FBC688EB2A6}"/>
          </ac:spMkLst>
        </pc:spChg>
        <pc:spChg chg="mod">
          <ac:chgData name="Nguyen Thi Doan Trang" userId="5e07392c-8206-4969-bb7b-58a2f79de5f8" providerId="ADAL" clId="{6208CE53-DCCF-4F8B-A741-4DD7B00A48AA}" dt="2023-02-22T03:48:55.449" v="5128" actId="20577"/>
          <ac:spMkLst>
            <pc:docMk/>
            <pc:sldMk cId="3900387973" sldId="651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2:09:10.066" v="4227" actId="47"/>
        <pc:sldMkLst>
          <pc:docMk/>
          <pc:sldMk cId="3158484236" sldId="654"/>
        </pc:sldMkLst>
        <pc:spChg chg="mod">
          <ac:chgData name="Nguyen Thi Doan Trang" userId="5e07392c-8206-4969-bb7b-58a2f79de5f8" providerId="ADAL" clId="{6208CE53-DCCF-4F8B-A741-4DD7B00A48AA}" dt="2023-02-15T02:07:51.663" v="4215" actId="21"/>
          <ac:spMkLst>
            <pc:docMk/>
            <pc:sldMk cId="3158484236" sldId="654"/>
            <ac:spMk id="4" creationId="{00000000-0000-0000-0000-000000000000}"/>
          </ac:spMkLst>
        </pc:spChg>
      </pc:sldChg>
      <pc:sldChg chg="del">
        <pc:chgData name="Nguyen Thi Doan Trang" userId="5e07392c-8206-4969-bb7b-58a2f79de5f8" providerId="ADAL" clId="{6208CE53-DCCF-4F8B-A741-4DD7B00A48AA}" dt="2023-02-15T03:48:40.065" v="4697" actId="47"/>
        <pc:sldMkLst>
          <pc:docMk/>
          <pc:sldMk cId="3319889390" sldId="664"/>
        </pc:sldMkLst>
      </pc:sldChg>
      <pc:sldChg chg="modSp">
        <pc:chgData name="Nguyen Thi Doan Trang" userId="5e07392c-8206-4969-bb7b-58a2f79de5f8" providerId="ADAL" clId="{6208CE53-DCCF-4F8B-A741-4DD7B00A48AA}" dt="2023-02-15T08:47:29.561" v="4906" actId="20577"/>
        <pc:sldMkLst>
          <pc:docMk/>
          <pc:sldMk cId="2356549212" sldId="668"/>
        </pc:sldMkLst>
        <pc:spChg chg="mod">
          <ac:chgData name="Nguyen Thi Doan Trang" userId="5e07392c-8206-4969-bb7b-58a2f79de5f8" providerId="ADAL" clId="{6208CE53-DCCF-4F8B-A741-4DD7B00A48AA}" dt="2023-02-15T08:47:29.561" v="4906" actId="20577"/>
          <ac:spMkLst>
            <pc:docMk/>
            <pc:sldMk cId="2356549212" sldId="668"/>
            <ac:spMk id="14" creationId="{00000000-0000-0000-0000-000000000000}"/>
          </ac:spMkLst>
        </pc:spChg>
      </pc:sldChg>
      <pc:sldChg chg="modSp">
        <pc:chgData name="Nguyen Thi Doan Trang" userId="5e07392c-8206-4969-bb7b-58a2f79de5f8" providerId="ADAL" clId="{6208CE53-DCCF-4F8B-A741-4DD7B00A48AA}" dt="2023-02-23T08:03:35.145" v="5215" actId="20577"/>
        <pc:sldMkLst>
          <pc:docMk/>
          <pc:sldMk cId="3223693731" sldId="669"/>
        </pc:sldMkLst>
        <pc:spChg chg="mod">
          <ac:chgData name="Nguyen Thi Doan Trang" userId="5e07392c-8206-4969-bb7b-58a2f79de5f8" providerId="ADAL" clId="{6208CE53-DCCF-4F8B-A741-4DD7B00A48AA}" dt="2023-02-23T08:03:35.145" v="5215" actId="20577"/>
          <ac:spMkLst>
            <pc:docMk/>
            <pc:sldMk cId="3223693731" sldId="669"/>
            <ac:spMk id="14" creationId="{00000000-0000-0000-0000-000000000000}"/>
          </ac:spMkLst>
        </pc:spChg>
      </pc:sldChg>
      <pc:sldChg chg="addSp delSp modSp mod delAnim">
        <pc:chgData name="Nguyen Thi Doan Trang" userId="5e07392c-8206-4969-bb7b-58a2f79de5f8" providerId="ADAL" clId="{6208CE53-DCCF-4F8B-A741-4DD7B00A48AA}" dt="2023-02-23T07:29:49.900" v="5190" actId="20577"/>
        <pc:sldMkLst>
          <pc:docMk/>
          <pc:sldMk cId="4028911655" sldId="688"/>
        </pc:sldMkLst>
        <pc:spChg chg="del mod">
          <ac:chgData name="Nguyen Thi Doan Trang" userId="5e07392c-8206-4969-bb7b-58a2f79de5f8" providerId="ADAL" clId="{6208CE53-DCCF-4F8B-A741-4DD7B00A48AA}" dt="2023-02-15T01:47:06.960" v="3875" actId="478"/>
          <ac:spMkLst>
            <pc:docMk/>
            <pc:sldMk cId="4028911655" sldId="688"/>
            <ac:spMk id="3" creationId="{00000000-0000-0000-0000-000000000000}"/>
          </ac:spMkLst>
        </pc:spChg>
        <pc:spChg chg="add mod">
          <ac:chgData name="Nguyen Thi Doan Trang" userId="5e07392c-8206-4969-bb7b-58a2f79de5f8" providerId="ADAL" clId="{6208CE53-DCCF-4F8B-A741-4DD7B00A48AA}" dt="2023-02-17T02:54:02.123" v="5053" actId="20577"/>
          <ac:spMkLst>
            <pc:docMk/>
            <pc:sldMk cId="4028911655" sldId="688"/>
            <ac:spMk id="5" creationId="{894CB7AC-6CA9-2D59-AE38-245E1FBE44DA}"/>
          </ac:spMkLst>
        </pc:spChg>
        <pc:spChg chg="mod">
          <ac:chgData name="Nguyen Thi Doan Trang" userId="5e07392c-8206-4969-bb7b-58a2f79de5f8" providerId="ADAL" clId="{6208CE53-DCCF-4F8B-A741-4DD7B00A48AA}" dt="2023-02-23T07:29:49.900" v="5190" actId="20577"/>
          <ac:spMkLst>
            <pc:docMk/>
            <pc:sldMk cId="4028911655" sldId="688"/>
            <ac:spMk id="6" creationId="{00000000-0000-0000-0000-000000000000}"/>
          </ac:spMkLst>
        </pc:spChg>
        <pc:picChg chg="add mod">
          <ac:chgData name="Nguyen Thi Doan Trang" userId="5e07392c-8206-4969-bb7b-58a2f79de5f8" providerId="ADAL" clId="{6208CE53-DCCF-4F8B-A741-4DD7B00A48AA}" dt="2023-02-15T01:47:19.472" v="3878" actId="14100"/>
          <ac:picMkLst>
            <pc:docMk/>
            <pc:sldMk cId="4028911655" sldId="688"/>
            <ac:picMk id="2" creationId="{BD73A358-4CCA-0CE2-37C7-A094CC9C26D6}"/>
          </ac:picMkLst>
        </pc:picChg>
      </pc:sldChg>
      <pc:sldChg chg="modSp mod">
        <pc:chgData name="Nguyen Thi Doan Trang" userId="5e07392c-8206-4969-bb7b-58a2f79de5f8" providerId="ADAL" clId="{6208CE53-DCCF-4F8B-A741-4DD7B00A48AA}" dt="2023-02-15T07:23:31.277" v="4731" actId="255"/>
        <pc:sldMkLst>
          <pc:docMk/>
          <pc:sldMk cId="4069686046" sldId="690"/>
        </pc:sldMkLst>
        <pc:spChg chg="mod">
          <ac:chgData name="Nguyen Thi Doan Trang" userId="5e07392c-8206-4969-bb7b-58a2f79de5f8" providerId="ADAL" clId="{6208CE53-DCCF-4F8B-A741-4DD7B00A48AA}" dt="2023-02-15T07:23:31.277" v="4731" actId="255"/>
          <ac:spMkLst>
            <pc:docMk/>
            <pc:sldMk cId="4069686046" sldId="690"/>
            <ac:spMk id="5" creationId="{FF9AD794-4D35-E3F4-CF92-8F7708D742A5}"/>
          </ac:spMkLst>
        </pc:spChg>
      </pc:sldChg>
      <pc:sldChg chg="del">
        <pc:chgData name="Nguyen Thi Doan Trang" userId="5e07392c-8206-4969-bb7b-58a2f79de5f8" providerId="ADAL" clId="{6208CE53-DCCF-4F8B-A741-4DD7B00A48AA}" dt="2023-02-13T07:17:53.592" v="1264" actId="47"/>
        <pc:sldMkLst>
          <pc:docMk/>
          <pc:sldMk cId="865935644" sldId="692"/>
        </pc:sldMkLst>
      </pc:sldChg>
      <pc:sldChg chg="del">
        <pc:chgData name="Nguyen Thi Doan Trang" userId="5e07392c-8206-4969-bb7b-58a2f79de5f8" providerId="ADAL" clId="{6208CE53-DCCF-4F8B-A741-4DD7B00A48AA}" dt="2023-02-15T03:48:42.706" v="4698" actId="47"/>
        <pc:sldMkLst>
          <pc:docMk/>
          <pc:sldMk cId="1946044613" sldId="694"/>
        </pc:sldMkLst>
      </pc:sldChg>
      <pc:sldChg chg="delSp modSp mod">
        <pc:chgData name="Nguyen Thi Doan Trang" userId="5e07392c-8206-4969-bb7b-58a2f79de5f8" providerId="ADAL" clId="{6208CE53-DCCF-4F8B-A741-4DD7B00A48AA}" dt="2023-02-15T07:25:12.740" v="4734" actId="21"/>
        <pc:sldMkLst>
          <pc:docMk/>
          <pc:sldMk cId="2179996635" sldId="696"/>
        </pc:sldMkLst>
        <pc:spChg chg="del">
          <ac:chgData name="Nguyen Thi Doan Trang" userId="5e07392c-8206-4969-bb7b-58a2f79de5f8" providerId="ADAL" clId="{6208CE53-DCCF-4F8B-A741-4DD7B00A48AA}" dt="2023-02-13T07:17:56.613" v="1265" actId="478"/>
          <ac:spMkLst>
            <pc:docMk/>
            <pc:sldMk cId="2179996635" sldId="696"/>
            <ac:spMk id="2" creationId="{88116DEF-E8E7-6611-D067-3448B83AEF0A}"/>
          </ac:spMkLst>
        </pc:spChg>
        <pc:spChg chg="mod">
          <ac:chgData name="Nguyen Thi Doan Trang" userId="5e07392c-8206-4969-bb7b-58a2f79de5f8" providerId="ADAL" clId="{6208CE53-DCCF-4F8B-A741-4DD7B00A48AA}" dt="2023-02-15T07:25:12.740" v="4734" actId="21"/>
          <ac:spMkLst>
            <pc:docMk/>
            <pc:sldMk cId="2179996635" sldId="696"/>
            <ac:spMk id="3" creationId="{630F4E4B-D57E-C9BE-5636-0F7932B9BABD}"/>
          </ac:spMkLst>
        </pc:spChg>
      </pc:sldChg>
      <pc:sldChg chg="delSp modSp mod modAnim">
        <pc:chgData name="Nguyen Thi Doan Trang" userId="5e07392c-8206-4969-bb7b-58a2f79de5f8" providerId="ADAL" clId="{6208CE53-DCCF-4F8B-A741-4DD7B00A48AA}" dt="2023-02-23T07:27:03.672" v="5189" actId="20577"/>
        <pc:sldMkLst>
          <pc:docMk/>
          <pc:sldMk cId="3778347364" sldId="698"/>
        </pc:sldMkLst>
        <pc:spChg chg="del">
          <ac:chgData name="Nguyen Thi Doan Trang" userId="5e07392c-8206-4969-bb7b-58a2f79de5f8" providerId="ADAL" clId="{6208CE53-DCCF-4F8B-A741-4DD7B00A48AA}" dt="2023-02-13T07:31:33.180" v="1699" actId="478"/>
          <ac:spMkLst>
            <pc:docMk/>
            <pc:sldMk cId="3778347364" sldId="698"/>
            <ac:spMk id="2" creationId="{88116DEF-E8E7-6611-D067-3448B83AEF0A}"/>
          </ac:spMkLst>
        </pc:spChg>
        <pc:spChg chg="mod">
          <ac:chgData name="Nguyen Thi Doan Trang" userId="5e07392c-8206-4969-bb7b-58a2f79de5f8" providerId="ADAL" clId="{6208CE53-DCCF-4F8B-A741-4DD7B00A48AA}" dt="2023-02-23T07:27:03.672" v="5189" actId="20577"/>
          <ac:spMkLst>
            <pc:docMk/>
            <pc:sldMk cId="3778347364" sldId="698"/>
            <ac:spMk id="3" creationId="{630F4E4B-D57E-C9BE-5636-0F7932B9BABD}"/>
          </ac:spMkLst>
        </pc:spChg>
      </pc:sldChg>
      <pc:sldChg chg="del">
        <pc:chgData name="Nguyen Thi Doan Trang" userId="5e07392c-8206-4969-bb7b-58a2f79de5f8" providerId="ADAL" clId="{6208CE53-DCCF-4F8B-A741-4DD7B00A48AA}" dt="2023-02-13T07:54:33.905" v="2125" actId="47"/>
        <pc:sldMkLst>
          <pc:docMk/>
          <pc:sldMk cId="1494965679" sldId="702"/>
        </pc:sldMkLst>
      </pc:sldChg>
      <pc:sldChg chg="delSp modSp mod delAnim">
        <pc:chgData name="Nguyen Thi Doan Trang" userId="5e07392c-8206-4969-bb7b-58a2f79de5f8" providerId="ADAL" clId="{6208CE53-DCCF-4F8B-A741-4DD7B00A48AA}" dt="2023-02-15T07:29:02.082" v="4757" actId="20577"/>
        <pc:sldMkLst>
          <pc:docMk/>
          <pc:sldMk cId="1835818398" sldId="705"/>
        </pc:sldMkLst>
        <pc:spChg chg="mod">
          <ac:chgData name="Nguyen Thi Doan Trang" userId="5e07392c-8206-4969-bb7b-58a2f79de5f8" providerId="ADAL" clId="{6208CE53-DCCF-4F8B-A741-4DD7B00A48AA}" dt="2023-02-15T07:29:02.082" v="4757" actId="20577"/>
          <ac:spMkLst>
            <pc:docMk/>
            <pc:sldMk cId="1835818398" sldId="705"/>
            <ac:spMk id="3" creationId="{C52D786C-4398-4212-BB36-A8293A8DF90A}"/>
          </ac:spMkLst>
        </pc:spChg>
        <pc:spChg chg="del">
          <ac:chgData name="Nguyen Thi Doan Trang" userId="5e07392c-8206-4969-bb7b-58a2f79de5f8" providerId="ADAL" clId="{6208CE53-DCCF-4F8B-A741-4DD7B00A48AA}" dt="2023-02-13T07:56:01.591" v="2141" actId="478"/>
          <ac:spMkLst>
            <pc:docMk/>
            <pc:sldMk cId="1835818398" sldId="705"/>
            <ac:spMk id="4" creationId="{00000000-0000-0000-0000-000000000000}"/>
          </ac:spMkLst>
        </pc:spChg>
      </pc:sldChg>
      <pc:sldChg chg="delSp modSp del mod delAnim modAnim">
        <pc:chgData name="Nguyen Thi Doan Trang" userId="5e07392c-8206-4969-bb7b-58a2f79de5f8" providerId="ADAL" clId="{6208CE53-DCCF-4F8B-A741-4DD7B00A48AA}" dt="2023-02-13T07:57:01.414" v="2155" actId="47"/>
        <pc:sldMkLst>
          <pc:docMk/>
          <pc:sldMk cId="1334205317" sldId="707"/>
        </pc:sldMkLst>
        <pc:spChg chg="del mod">
          <ac:chgData name="Nguyen Thi Doan Trang" userId="5e07392c-8206-4969-bb7b-58a2f79de5f8" providerId="ADAL" clId="{6208CE53-DCCF-4F8B-A741-4DD7B00A48AA}" dt="2023-02-13T07:54:42.676" v="2128"/>
          <ac:spMkLst>
            <pc:docMk/>
            <pc:sldMk cId="1334205317" sldId="707"/>
            <ac:spMk id="3" creationId="{C52D786C-4398-4212-BB36-A8293A8DF90A}"/>
          </ac:spMkLst>
        </pc:spChg>
      </pc:sldChg>
      <pc:sldChg chg="modSp mod">
        <pc:chgData name="Nguyen Thi Doan Trang" userId="5e07392c-8206-4969-bb7b-58a2f79de5f8" providerId="ADAL" clId="{6208CE53-DCCF-4F8B-A741-4DD7B00A48AA}" dt="2023-02-22T03:32:01.264" v="5104" actId="20577"/>
        <pc:sldMkLst>
          <pc:docMk/>
          <pc:sldMk cId="2877202107" sldId="709"/>
        </pc:sldMkLst>
        <pc:spChg chg="mod">
          <ac:chgData name="Nguyen Thi Doan Trang" userId="5e07392c-8206-4969-bb7b-58a2f79de5f8" providerId="ADAL" clId="{6208CE53-DCCF-4F8B-A741-4DD7B00A48AA}" dt="2023-02-22T03:32:01.264" v="5104" actId="20577"/>
          <ac:spMkLst>
            <pc:docMk/>
            <pc:sldMk cId="2877202107" sldId="709"/>
            <ac:spMk id="14" creationId="{00000000-0000-0000-0000-000000000000}"/>
          </ac:spMkLst>
        </pc:spChg>
      </pc:sldChg>
      <pc:sldChg chg="modSp">
        <pc:chgData name="Nguyen Thi Doan Trang" userId="5e07392c-8206-4969-bb7b-58a2f79de5f8" providerId="ADAL" clId="{6208CE53-DCCF-4F8B-A741-4DD7B00A48AA}" dt="2023-02-14T08:49:29.514" v="2878" actId="207"/>
        <pc:sldMkLst>
          <pc:docMk/>
          <pc:sldMk cId="2846522887" sldId="711"/>
        </pc:sldMkLst>
        <pc:spChg chg="mod">
          <ac:chgData name="Nguyen Thi Doan Trang" userId="5e07392c-8206-4969-bb7b-58a2f79de5f8" providerId="ADAL" clId="{6208CE53-DCCF-4F8B-A741-4DD7B00A48AA}" dt="2023-02-14T08:49:29.514" v="2878" actId="207"/>
          <ac:spMkLst>
            <pc:docMk/>
            <pc:sldMk cId="2846522887" sldId="711"/>
            <ac:spMk id="14" creationId="{00000000-0000-0000-0000-000000000000}"/>
          </ac:spMkLst>
        </pc:spChg>
      </pc:sldChg>
      <pc:sldChg chg="modSp mod">
        <pc:chgData name="Nguyen Thi Doan Trang" userId="5e07392c-8206-4969-bb7b-58a2f79de5f8" providerId="ADAL" clId="{6208CE53-DCCF-4F8B-A741-4DD7B00A48AA}" dt="2023-02-15T07:19:16.928" v="4720" actId="20577"/>
        <pc:sldMkLst>
          <pc:docMk/>
          <pc:sldMk cId="3532687406" sldId="713"/>
        </pc:sldMkLst>
        <pc:spChg chg="mod">
          <ac:chgData name="Nguyen Thi Doan Trang" userId="5e07392c-8206-4969-bb7b-58a2f79de5f8" providerId="ADAL" clId="{6208CE53-DCCF-4F8B-A741-4DD7B00A48AA}" dt="2023-02-15T07:19:16.928" v="4720" actId="20577"/>
          <ac:spMkLst>
            <pc:docMk/>
            <pc:sldMk cId="3532687406" sldId="713"/>
            <ac:spMk id="14" creationId="{00000000-0000-0000-0000-000000000000}"/>
          </ac:spMkLst>
        </pc:spChg>
      </pc:sldChg>
      <pc:sldChg chg="modSp">
        <pc:chgData name="Nguyen Thi Doan Trang" userId="5e07392c-8206-4969-bb7b-58a2f79de5f8" providerId="ADAL" clId="{6208CE53-DCCF-4F8B-A741-4DD7B00A48AA}" dt="2023-02-14T08:50:49.697" v="2912" actId="207"/>
        <pc:sldMkLst>
          <pc:docMk/>
          <pc:sldMk cId="1503791978" sldId="715"/>
        </pc:sldMkLst>
        <pc:spChg chg="mod">
          <ac:chgData name="Nguyen Thi Doan Trang" userId="5e07392c-8206-4969-bb7b-58a2f79de5f8" providerId="ADAL" clId="{6208CE53-DCCF-4F8B-A741-4DD7B00A48AA}" dt="2023-02-14T08:50:49.697" v="2912" actId="207"/>
          <ac:spMkLst>
            <pc:docMk/>
            <pc:sldMk cId="1503791978" sldId="715"/>
            <ac:spMk id="14" creationId="{00000000-0000-0000-0000-000000000000}"/>
          </ac:spMkLst>
        </pc:spChg>
      </pc:sldChg>
      <pc:sldChg chg="delSp modSp del mod">
        <pc:chgData name="Nguyen Thi Doan Trang" userId="5e07392c-8206-4969-bb7b-58a2f79de5f8" providerId="ADAL" clId="{6208CE53-DCCF-4F8B-A741-4DD7B00A48AA}" dt="2023-02-13T07:57:03.699" v="2156" actId="47"/>
        <pc:sldMkLst>
          <pc:docMk/>
          <pc:sldMk cId="1061145200" sldId="724"/>
        </pc:sldMkLst>
        <pc:spChg chg="del mod">
          <ac:chgData name="Nguyen Thi Doan Trang" userId="5e07392c-8206-4969-bb7b-58a2f79de5f8" providerId="ADAL" clId="{6208CE53-DCCF-4F8B-A741-4DD7B00A48AA}" dt="2023-02-13T07:56:18.752" v="2146"/>
          <ac:spMkLst>
            <pc:docMk/>
            <pc:sldMk cId="1061145200" sldId="724"/>
            <ac:spMk id="5" creationId="{D921F6A1-6B90-6E17-F30F-34455E26EE68}"/>
          </ac:spMkLst>
        </pc:spChg>
      </pc:sldChg>
      <pc:sldChg chg="delSp modSp mod delAnim">
        <pc:chgData name="Nguyen Thi Doan Trang" userId="5e07392c-8206-4969-bb7b-58a2f79de5f8" providerId="ADAL" clId="{6208CE53-DCCF-4F8B-A741-4DD7B00A48AA}" dt="2023-02-13T07:56:36.855" v="2154" actId="20577"/>
        <pc:sldMkLst>
          <pc:docMk/>
          <pc:sldMk cId="2434207271" sldId="730"/>
        </pc:sldMkLst>
        <pc:spChg chg="mod">
          <ac:chgData name="Nguyen Thi Doan Trang" userId="5e07392c-8206-4969-bb7b-58a2f79de5f8" providerId="ADAL" clId="{6208CE53-DCCF-4F8B-A741-4DD7B00A48AA}" dt="2023-02-13T07:56:36.855" v="2154" actId="20577"/>
          <ac:spMkLst>
            <pc:docMk/>
            <pc:sldMk cId="2434207271" sldId="730"/>
            <ac:spMk id="3" creationId="{C52D786C-4398-4212-BB36-A8293A8DF90A}"/>
          </ac:spMkLst>
        </pc:spChg>
        <pc:spChg chg="del">
          <ac:chgData name="Nguyen Thi Doan Trang" userId="5e07392c-8206-4969-bb7b-58a2f79de5f8" providerId="ADAL" clId="{6208CE53-DCCF-4F8B-A741-4DD7B00A48AA}" dt="2023-02-13T07:54:16.049" v="2124" actId="478"/>
          <ac:spMkLst>
            <pc:docMk/>
            <pc:sldMk cId="2434207271" sldId="730"/>
            <ac:spMk id="4" creationId="{00000000-0000-0000-0000-000000000000}"/>
          </ac:spMkLst>
        </pc:spChg>
      </pc:sldChg>
      <pc:sldChg chg="addSp delSp modSp mod">
        <pc:chgData name="Nguyen Thi Doan Trang" userId="5e07392c-8206-4969-bb7b-58a2f79de5f8" providerId="ADAL" clId="{6208CE53-DCCF-4F8B-A741-4DD7B00A48AA}" dt="2023-02-14T08:33:32.091" v="2248" actId="207"/>
        <pc:sldMkLst>
          <pc:docMk/>
          <pc:sldMk cId="1816897992" sldId="736"/>
        </pc:sldMkLst>
        <pc:spChg chg="mod">
          <ac:chgData name="Nguyen Thi Doan Trang" userId="5e07392c-8206-4969-bb7b-58a2f79de5f8" providerId="ADAL" clId="{6208CE53-DCCF-4F8B-A741-4DD7B00A48AA}" dt="2023-02-14T08:33:32.091" v="2248" actId="207"/>
          <ac:spMkLst>
            <pc:docMk/>
            <pc:sldMk cId="1816897992" sldId="736"/>
            <ac:spMk id="14" creationId="{00000000-0000-0000-0000-000000000000}"/>
          </ac:spMkLst>
        </pc:spChg>
        <pc:spChg chg="add mod">
          <ac:chgData name="Nguyen Thi Doan Trang" userId="5e07392c-8206-4969-bb7b-58a2f79de5f8" providerId="ADAL" clId="{6208CE53-DCCF-4F8B-A741-4DD7B00A48AA}" dt="2023-02-14T08:23:19.175" v="2220" actId="1076"/>
          <ac:spMkLst>
            <pc:docMk/>
            <pc:sldMk cId="1816897992" sldId="736"/>
            <ac:spMk id="30" creationId="{4D0E9626-4AC3-54EB-4E17-5FBF7503785D}"/>
          </ac:spMkLst>
        </pc:spChg>
        <pc:picChg chg="mod">
          <ac:chgData name="Nguyen Thi Doan Trang" userId="5e07392c-8206-4969-bb7b-58a2f79de5f8" providerId="ADAL" clId="{6208CE53-DCCF-4F8B-A741-4DD7B00A48AA}" dt="2023-02-14T08:22:05.465" v="2172" actId="962"/>
          <ac:picMkLst>
            <pc:docMk/>
            <pc:sldMk cId="1816897992" sldId="736"/>
            <ac:picMk id="2" creationId="{AC9C7E7A-6311-E582-7D79-A6B1B1A8AC61}"/>
          </ac:picMkLst>
        </pc:picChg>
        <pc:picChg chg="del mod">
          <ac:chgData name="Nguyen Thi Doan Trang" userId="5e07392c-8206-4969-bb7b-58a2f79de5f8" providerId="ADAL" clId="{6208CE53-DCCF-4F8B-A741-4DD7B00A48AA}" dt="2023-02-14T08:21:20.243" v="2164" actId="478"/>
          <ac:picMkLst>
            <pc:docMk/>
            <pc:sldMk cId="1816897992" sldId="736"/>
            <ac:picMk id="4" creationId="{9DEEBF5F-0832-A184-75D5-8CAA2A294A52}"/>
          </ac:picMkLst>
        </pc:picChg>
      </pc:sldChg>
      <pc:sldChg chg="addSp delSp modSp del mod">
        <pc:chgData name="Nguyen Thi Doan Trang" userId="5e07392c-8206-4969-bb7b-58a2f79de5f8" providerId="ADAL" clId="{6208CE53-DCCF-4F8B-A741-4DD7B00A48AA}" dt="2023-02-14T08:29:43.611" v="2242" actId="47"/>
        <pc:sldMkLst>
          <pc:docMk/>
          <pc:sldMk cId="3226834863" sldId="738"/>
        </pc:sldMkLst>
        <pc:spChg chg="add del mod">
          <ac:chgData name="Nguyen Thi Doan Trang" userId="5e07392c-8206-4969-bb7b-58a2f79de5f8" providerId="ADAL" clId="{6208CE53-DCCF-4F8B-A741-4DD7B00A48AA}" dt="2023-02-14T08:26:43.238" v="2234" actId="478"/>
          <ac:spMkLst>
            <pc:docMk/>
            <pc:sldMk cId="3226834863" sldId="738"/>
            <ac:spMk id="14" creationId="{72ED9316-79E9-68CC-FCCD-7ECE6955D709}"/>
          </ac:spMkLst>
        </pc:spChg>
        <pc:picChg chg="add del mod">
          <ac:chgData name="Nguyen Thi Doan Trang" userId="5e07392c-8206-4969-bb7b-58a2f79de5f8" providerId="ADAL" clId="{6208CE53-DCCF-4F8B-A741-4DD7B00A48AA}" dt="2023-02-14T08:25:56.907" v="2233" actId="478"/>
          <ac:picMkLst>
            <pc:docMk/>
            <pc:sldMk cId="3226834863" sldId="738"/>
            <ac:picMk id="2" creationId="{45414324-58F4-CBF1-09BD-0EE2C168FCCC}"/>
          </ac:picMkLst>
        </pc:picChg>
        <pc:picChg chg="add del mod">
          <ac:chgData name="Nguyen Thi Doan Trang" userId="5e07392c-8206-4969-bb7b-58a2f79de5f8" providerId="ADAL" clId="{6208CE53-DCCF-4F8B-A741-4DD7B00A48AA}" dt="2023-02-14T08:29:41.918" v="2241" actId="478"/>
          <ac:picMkLst>
            <pc:docMk/>
            <pc:sldMk cId="3226834863" sldId="738"/>
            <ac:picMk id="30" creationId="{0AC62B43-BF07-46DC-9E93-9BCC217DE550}"/>
          </ac:picMkLst>
        </pc:picChg>
      </pc:sldChg>
      <pc:sldChg chg="addSp delSp modSp mod addAnim delAnim">
        <pc:chgData name="Nguyen Thi Doan Trang" userId="5e07392c-8206-4969-bb7b-58a2f79de5f8" providerId="ADAL" clId="{6208CE53-DCCF-4F8B-A741-4DD7B00A48AA}" dt="2023-02-15T02:06:06.881" v="4188" actId="1076"/>
        <pc:sldMkLst>
          <pc:docMk/>
          <pc:sldMk cId="3445318047" sldId="740"/>
        </pc:sldMkLst>
        <pc:spChg chg="add del mod">
          <ac:chgData name="Nguyen Thi Doan Trang" userId="5e07392c-8206-4969-bb7b-58a2f79de5f8" providerId="ADAL" clId="{6208CE53-DCCF-4F8B-A741-4DD7B00A48AA}" dt="2023-02-15T02:02:01.918" v="4108" actId="478"/>
          <ac:spMkLst>
            <pc:docMk/>
            <pc:sldMk cId="3445318047" sldId="740"/>
            <ac:spMk id="3" creationId="{C6522E49-1B5D-A61B-B316-056127BB6395}"/>
          </ac:spMkLst>
        </pc:spChg>
        <pc:spChg chg="del">
          <ac:chgData name="Nguyen Thi Doan Trang" userId="5e07392c-8206-4969-bb7b-58a2f79de5f8" providerId="ADAL" clId="{6208CE53-DCCF-4F8B-A741-4DD7B00A48AA}" dt="2023-02-15T02:01:57.444" v="4105" actId="478"/>
          <ac:spMkLst>
            <pc:docMk/>
            <pc:sldMk cId="3445318047" sldId="740"/>
            <ac:spMk id="5" creationId="{FAF81F52-DECC-1795-CA96-B4B46592AD62}"/>
          </ac:spMkLst>
        </pc:spChg>
        <pc:spChg chg="add del mod">
          <ac:chgData name="Nguyen Thi Doan Trang" userId="5e07392c-8206-4969-bb7b-58a2f79de5f8" providerId="ADAL" clId="{6208CE53-DCCF-4F8B-A741-4DD7B00A48AA}" dt="2023-02-15T02:06:06.881" v="4188" actId="1076"/>
          <ac:spMkLst>
            <pc:docMk/>
            <pc:sldMk cId="3445318047" sldId="740"/>
            <ac:spMk id="7" creationId="{00000000-0000-0000-0000-000000000000}"/>
          </ac:spMkLst>
        </pc:spChg>
      </pc:sldChg>
      <pc:sldChg chg="addSp delSp modSp mod delAnim">
        <pc:chgData name="Nguyen Thi Doan Trang" userId="5e07392c-8206-4969-bb7b-58a2f79de5f8" providerId="ADAL" clId="{6208CE53-DCCF-4F8B-A741-4DD7B00A48AA}" dt="2023-02-23T07:26:02.036" v="5186" actId="20577"/>
        <pc:sldMkLst>
          <pc:docMk/>
          <pc:sldMk cId="1537298282" sldId="742"/>
        </pc:sldMkLst>
        <pc:spChg chg="del">
          <ac:chgData name="Nguyen Thi Doan Trang" userId="5e07392c-8206-4969-bb7b-58a2f79de5f8" providerId="ADAL" clId="{6208CE53-DCCF-4F8B-A741-4DD7B00A48AA}" dt="2023-02-15T01:53:29.130" v="3977" actId="478"/>
          <ac:spMkLst>
            <pc:docMk/>
            <pc:sldMk cId="1537298282" sldId="742"/>
            <ac:spMk id="2" creationId="{61B189F7-9013-586F-6435-8989A64A962D}"/>
          </ac:spMkLst>
        </pc:spChg>
        <pc:spChg chg="add del mod">
          <ac:chgData name="Nguyen Thi Doan Trang" userId="5e07392c-8206-4969-bb7b-58a2f79de5f8" providerId="ADAL" clId="{6208CE53-DCCF-4F8B-A741-4DD7B00A48AA}" dt="2023-02-15T01:53:35.069" v="3980" actId="478"/>
          <ac:spMkLst>
            <pc:docMk/>
            <pc:sldMk cId="1537298282" sldId="742"/>
            <ac:spMk id="4" creationId="{21D3062A-B0C8-0FDC-FED4-0294764B9B2E}"/>
          </ac:spMkLst>
        </pc:spChg>
        <pc:spChg chg="mod">
          <ac:chgData name="Nguyen Thi Doan Trang" userId="5e07392c-8206-4969-bb7b-58a2f79de5f8" providerId="ADAL" clId="{6208CE53-DCCF-4F8B-A741-4DD7B00A48AA}" dt="2023-02-23T07:26:02.036" v="5186" actId="20577"/>
          <ac:spMkLst>
            <pc:docMk/>
            <pc:sldMk cId="1537298282" sldId="742"/>
            <ac:spMk id="7" creationId="{00000000-0000-0000-0000-000000000000}"/>
          </ac:spMkLst>
        </pc:spChg>
      </pc:sldChg>
      <pc:sldChg chg="delSp modSp mod delAnim">
        <pc:chgData name="Nguyen Thi Doan Trang" userId="5e07392c-8206-4969-bb7b-58a2f79de5f8" providerId="ADAL" clId="{6208CE53-DCCF-4F8B-A741-4DD7B00A48AA}" dt="2023-02-15T07:19:55.684" v="4722" actId="20577"/>
        <pc:sldMkLst>
          <pc:docMk/>
          <pc:sldMk cId="2080740760" sldId="747"/>
        </pc:sldMkLst>
        <pc:spChg chg="del mod">
          <ac:chgData name="Nguyen Thi Doan Trang" userId="5e07392c-8206-4969-bb7b-58a2f79de5f8" providerId="ADAL" clId="{6208CE53-DCCF-4F8B-A741-4DD7B00A48AA}" dt="2023-02-15T03:22:18.761" v="4252" actId="478"/>
          <ac:spMkLst>
            <pc:docMk/>
            <pc:sldMk cId="2080740760" sldId="747"/>
            <ac:spMk id="2" creationId="{61B189F7-9013-586F-6435-8989A64A962D}"/>
          </ac:spMkLst>
        </pc:spChg>
        <pc:spChg chg="mod">
          <ac:chgData name="Nguyen Thi Doan Trang" userId="5e07392c-8206-4969-bb7b-58a2f79de5f8" providerId="ADAL" clId="{6208CE53-DCCF-4F8B-A741-4DD7B00A48AA}" dt="2023-02-15T07:19:55.684" v="4722" actId="20577"/>
          <ac:spMkLst>
            <pc:docMk/>
            <pc:sldMk cId="2080740760" sldId="747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2:07:31.329" v="4214" actId="47"/>
        <pc:sldMkLst>
          <pc:docMk/>
          <pc:sldMk cId="2295896201" sldId="751"/>
        </pc:sldMkLst>
        <pc:spChg chg="mod">
          <ac:chgData name="Nguyen Thi Doan Trang" userId="5e07392c-8206-4969-bb7b-58a2f79de5f8" providerId="ADAL" clId="{6208CE53-DCCF-4F8B-A741-4DD7B00A48AA}" dt="2023-02-15T02:05:39.126" v="4178" actId="21"/>
          <ac:spMkLst>
            <pc:docMk/>
            <pc:sldMk cId="2295896201" sldId="751"/>
            <ac:spMk id="7" creationId="{00000000-0000-0000-0000-000000000000}"/>
          </ac:spMkLst>
        </pc:spChg>
      </pc:sldChg>
      <pc:sldChg chg="addSp delSp modSp mod delAnim">
        <pc:chgData name="Nguyen Thi Doan Trang" userId="5e07392c-8206-4969-bb7b-58a2f79de5f8" providerId="ADAL" clId="{6208CE53-DCCF-4F8B-A741-4DD7B00A48AA}" dt="2023-02-15T03:25:44.116" v="4347" actId="20577"/>
        <pc:sldMkLst>
          <pc:docMk/>
          <pc:sldMk cId="4130559574" sldId="753"/>
        </pc:sldMkLst>
        <pc:spChg chg="del">
          <ac:chgData name="Nguyen Thi Doan Trang" userId="5e07392c-8206-4969-bb7b-58a2f79de5f8" providerId="ADAL" clId="{6208CE53-DCCF-4F8B-A741-4DD7B00A48AA}" dt="2023-02-15T03:23:38.112" v="4301" actId="478"/>
          <ac:spMkLst>
            <pc:docMk/>
            <pc:sldMk cId="4130559574" sldId="753"/>
            <ac:spMk id="2" creationId="{61B189F7-9013-586F-6435-8989A64A962D}"/>
          </ac:spMkLst>
        </pc:spChg>
        <pc:spChg chg="add del mod">
          <ac:chgData name="Nguyen Thi Doan Trang" userId="5e07392c-8206-4969-bb7b-58a2f79de5f8" providerId="ADAL" clId="{6208CE53-DCCF-4F8B-A741-4DD7B00A48AA}" dt="2023-02-15T03:23:40.863" v="4302" actId="478"/>
          <ac:spMkLst>
            <pc:docMk/>
            <pc:sldMk cId="4130559574" sldId="753"/>
            <ac:spMk id="4" creationId="{E63593B3-5EB3-A62C-D6CC-7296B59F65D6}"/>
          </ac:spMkLst>
        </pc:spChg>
        <pc:spChg chg="mod">
          <ac:chgData name="Nguyen Thi Doan Trang" userId="5e07392c-8206-4969-bb7b-58a2f79de5f8" providerId="ADAL" clId="{6208CE53-DCCF-4F8B-A741-4DD7B00A48AA}" dt="2023-02-15T03:25:44.116" v="4347" actId="20577"/>
          <ac:spMkLst>
            <pc:docMk/>
            <pc:sldMk cId="4130559574" sldId="753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25:47.574" v="4348" actId="47"/>
        <pc:sldMkLst>
          <pc:docMk/>
          <pc:sldMk cId="3599869135" sldId="755"/>
        </pc:sldMkLst>
        <pc:spChg chg="mod">
          <ac:chgData name="Nguyen Thi Doan Trang" userId="5e07392c-8206-4969-bb7b-58a2f79de5f8" providerId="ADAL" clId="{6208CE53-DCCF-4F8B-A741-4DD7B00A48AA}" dt="2023-02-15T03:25:38.201" v="4343" actId="21"/>
          <ac:spMkLst>
            <pc:docMk/>
            <pc:sldMk cId="3599869135" sldId="755"/>
            <ac:spMk id="7" creationId="{00000000-0000-0000-0000-000000000000}"/>
          </ac:spMkLst>
        </pc:spChg>
      </pc:sldChg>
      <pc:sldChg chg="modSp mod">
        <pc:chgData name="Nguyen Thi Doan Trang" userId="5e07392c-8206-4969-bb7b-58a2f79de5f8" providerId="ADAL" clId="{6208CE53-DCCF-4F8B-A741-4DD7B00A48AA}" dt="2023-02-23T08:19:13.139" v="5232" actId="20577"/>
        <pc:sldMkLst>
          <pc:docMk/>
          <pc:sldMk cId="2161773252" sldId="757"/>
        </pc:sldMkLst>
        <pc:spChg chg="mod">
          <ac:chgData name="Nguyen Thi Doan Trang" userId="5e07392c-8206-4969-bb7b-58a2f79de5f8" providerId="ADAL" clId="{6208CE53-DCCF-4F8B-A741-4DD7B00A48AA}" dt="2023-02-15T03:28:40.851" v="4480" actId="14100"/>
          <ac:spMkLst>
            <pc:docMk/>
            <pc:sldMk cId="2161773252" sldId="757"/>
            <ac:spMk id="2" creationId="{B183E438-3072-A785-3696-3FBC688EB2A6}"/>
          </ac:spMkLst>
        </pc:spChg>
        <pc:spChg chg="mod">
          <ac:chgData name="Nguyen Thi Doan Trang" userId="5e07392c-8206-4969-bb7b-58a2f79de5f8" providerId="ADAL" clId="{6208CE53-DCCF-4F8B-A741-4DD7B00A48AA}" dt="2023-02-23T08:19:13.139" v="5232" actId="20577"/>
          <ac:spMkLst>
            <pc:docMk/>
            <pc:sldMk cId="2161773252" sldId="757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28:48.161" v="4482" actId="47"/>
        <pc:sldMkLst>
          <pc:docMk/>
          <pc:sldMk cId="3960975738" sldId="759"/>
        </pc:sldMkLst>
        <pc:spChg chg="mod">
          <ac:chgData name="Nguyen Thi Doan Trang" userId="5e07392c-8206-4969-bb7b-58a2f79de5f8" providerId="ADAL" clId="{6208CE53-DCCF-4F8B-A741-4DD7B00A48AA}" dt="2023-02-15T03:26:26.786" v="4351" actId="21"/>
          <ac:spMkLst>
            <pc:docMk/>
            <pc:sldMk cId="3960975738" sldId="759"/>
            <ac:spMk id="7" creationId="{00000000-0000-0000-0000-000000000000}"/>
          </ac:spMkLst>
        </pc:spChg>
      </pc:sldChg>
      <pc:sldChg chg="delSp modSp mod delAnim">
        <pc:chgData name="Nguyen Thi Doan Trang" userId="5e07392c-8206-4969-bb7b-58a2f79de5f8" providerId="ADAL" clId="{6208CE53-DCCF-4F8B-A741-4DD7B00A48AA}" dt="2023-02-15T07:20:02.482" v="4723" actId="20577"/>
        <pc:sldMkLst>
          <pc:docMk/>
          <pc:sldMk cId="2915931490" sldId="761"/>
        </pc:sldMkLst>
        <pc:spChg chg="del mod">
          <ac:chgData name="Nguyen Thi Doan Trang" userId="5e07392c-8206-4969-bb7b-58a2f79de5f8" providerId="ADAL" clId="{6208CE53-DCCF-4F8B-A741-4DD7B00A48AA}" dt="2023-02-15T03:29:04.360" v="4484" actId="478"/>
          <ac:spMkLst>
            <pc:docMk/>
            <pc:sldMk cId="2915931490" sldId="761"/>
            <ac:spMk id="2" creationId="{61B189F7-9013-586F-6435-8989A64A962D}"/>
          </ac:spMkLst>
        </pc:spChg>
        <pc:spChg chg="mod">
          <ac:chgData name="Nguyen Thi Doan Trang" userId="5e07392c-8206-4969-bb7b-58a2f79de5f8" providerId="ADAL" clId="{6208CE53-DCCF-4F8B-A741-4DD7B00A48AA}" dt="2023-02-15T07:20:02.482" v="4723" actId="20577"/>
          <ac:spMkLst>
            <pc:docMk/>
            <pc:sldMk cId="2915931490" sldId="761"/>
            <ac:spMk id="7" creationId="{00000000-0000-0000-0000-000000000000}"/>
          </ac:spMkLst>
        </pc:spChg>
      </pc:sldChg>
      <pc:sldChg chg="addSp delSp modSp mod delAnim">
        <pc:chgData name="Nguyen Thi Doan Trang" userId="5e07392c-8206-4969-bb7b-58a2f79de5f8" providerId="ADAL" clId="{6208CE53-DCCF-4F8B-A741-4DD7B00A48AA}" dt="2023-02-15T03:30:36.063" v="4513" actId="20577"/>
        <pc:sldMkLst>
          <pc:docMk/>
          <pc:sldMk cId="2136324505" sldId="763"/>
        </pc:sldMkLst>
        <pc:spChg chg="del">
          <ac:chgData name="Nguyen Thi Doan Trang" userId="5e07392c-8206-4969-bb7b-58a2f79de5f8" providerId="ADAL" clId="{6208CE53-DCCF-4F8B-A741-4DD7B00A48AA}" dt="2023-02-15T03:29:45.511" v="4493" actId="478"/>
          <ac:spMkLst>
            <pc:docMk/>
            <pc:sldMk cId="2136324505" sldId="763"/>
            <ac:spMk id="2" creationId="{61B189F7-9013-586F-6435-8989A64A962D}"/>
          </ac:spMkLst>
        </pc:spChg>
        <pc:spChg chg="add del mod">
          <ac:chgData name="Nguyen Thi Doan Trang" userId="5e07392c-8206-4969-bb7b-58a2f79de5f8" providerId="ADAL" clId="{6208CE53-DCCF-4F8B-A741-4DD7B00A48AA}" dt="2023-02-15T03:29:52.664" v="4495" actId="478"/>
          <ac:spMkLst>
            <pc:docMk/>
            <pc:sldMk cId="2136324505" sldId="763"/>
            <ac:spMk id="4" creationId="{17905245-0AF1-AA09-9D24-E9753C81C2E2}"/>
          </ac:spMkLst>
        </pc:spChg>
        <pc:spChg chg="mod">
          <ac:chgData name="Nguyen Thi Doan Trang" userId="5e07392c-8206-4969-bb7b-58a2f79de5f8" providerId="ADAL" clId="{6208CE53-DCCF-4F8B-A741-4DD7B00A48AA}" dt="2023-02-15T03:30:36.063" v="4513" actId="20577"/>
          <ac:spMkLst>
            <pc:docMk/>
            <pc:sldMk cId="2136324505" sldId="763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30:56.815" v="4514" actId="47"/>
        <pc:sldMkLst>
          <pc:docMk/>
          <pc:sldMk cId="1090502468" sldId="765"/>
        </pc:sldMkLst>
        <pc:spChg chg="mod">
          <ac:chgData name="Nguyen Thi Doan Trang" userId="5e07392c-8206-4969-bb7b-58a2f79de5f8" providerId="ADAL" clId="{6208CE53-DCCF-4F8B-A741-4DD7B00A48AA}" dt="2023-02-15T03:30:30.243" v="4509" actId="21"/>
          <ac:spMkLst>
            <pc:docMk/>
            <pc:sldMk cId="1090502468" sldId="765"/>
            <ac:spMk id="7" creationId="{00000000-0000-0000-0000-000000000000}"/>
          </ac:spMkLst>
        </pc:spChg>
      </pc:sldChg>
      <pc:sldChg chg="modSp mod modAnim">
        <pc:chgData name="Nguyen Thi Doan Trang" userId="5e07392c-8206-4969-bb7b-58a2f79de5f8" providerId="ADAL" clId="{6208CE53-DCCF-4F8B-A741-4DD7B00A48AA}" dt="2023-02-15T03:33:33.483" v="4527" actId="14100"/>
        <pc:sldMkLst>
          <pc:docMk/>
          <pc:sldMk cId="1126838616" sldId="767"/>
        </pc:sldMkLst>
        <pc:spChg chg="mod">
          <ac:chgData name="Nguyen Thi Doan Trang" userId="5e07392c-8206-4969-bb7b-58a2f79de5f8" providerId="ADAL" clId="{6208CE53-DCCF-4F8B-A741-4DD7B00A48AA}" dt="2023-02-15T03:33:33.483" v="4527" actId="14100"/>
          <ac:spMkLst>
            <pc:docMk/>
            <pc:sldMk cId="1126838616" sldId="767"/>
            <ac:spMk id="2" creationId="{B183E438-3072-A785-3696-3FBC688EB2A6}"/>
          </ac:spMkLst>
        </pc:spChg>
        <pc:spChg chg="mod">
          <ac:chgData name="Nguyen Thi Doan Trang" userId="5e07392c-8206-4969-bb7b-58a2f79de5f8" providerId="ADAL" clId="{6208CE53-DCCF-4F8B-A741-4DD7B00A48AA}" dt="2023-02-15T03:33:30.861" v="4526" actId="14100"/>
          <ac:spMkLst>
            <pc:docMk/>
            <pc:sldMk cId="1126838616" sldId="767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31:19.847" v="4516" actId="47"/>
        <pc:sldMkLst>
          <pc:docMk/>
          <pc:sldMk cId="3556778776" sldId="769"/>
        </pc:sldMkLst>
        <pc:spChg chg="mod">
          <ac:chgData name="Nguyen Thi Doan Trang" userId="5e07392c-8206-4969-bb7b-58a2f79de5f8" providerId="ADAL" clId="{6208CE53-DCCF-4F8B-A741-4DD7B00A48AA}" dt="2023-02-15T03:31:16.027" v="4515" actId="21"/>
          <ac:spMkLst>
            <pc:docMk/>
            <pc:sldMk cId="3556778776" sldId="769"/>
            <ac:spMk id="7" creationId="{00000000-0000-0000-0000-000000000000}"/>
          </ac:spMkLst>
        </pc:spChg>
      </pc:sldChg>
      <pc:sldChg chg="modSp mod modAnim">
        <pc:chgData name="Nguyen Thi Doan Trang" userId="5e07392c-8206-4969-bb7b-58a2f79de5f8" providerId="ADAL" clId="{6208CE53-DCCF-4F8B-A741-4DD7B00A48AA}" dt="2023-02-15T03:37:13.213" v="4559" actId="14100"/>
        <pc:sldMkLst>
          <pc:docMk/>
          <pc:sldMk cId="2611628051" sldId="771"/>
        </pc:sldMkLst>
        <pc:spChg chg="mod">
          <ac:chgData name="Nguyen Thi Doan Trang" userId="5e07392c-8206-4969-bb7b-58a2f79de5f8" providerId="ADAL" clId="{6208CE53-DCCF-4F8B-A741-4DD7B00A48AA}" dt="2023-02-15T03:37:11.028" v="4558" actId="14100"/>
          <ac:spMkLst>
            <pc:docMk/>
            <pc:sldMk cId="2611628051" sldId="771"/>
            <ac:spMk id="2" creationId="{B183E438-3072-A785-3696-3FBC688EB2A6}"/>
          </ac:spMkLst>
        </pc:spChg>
        <pc:spChg chg="mod">
          <ac:chgData name="Nguyen Thi Doan Trang" userId="5e07392c-8206-4969-bb7b-58a2f79de5f8" providerId="ADAL" clId="{6208CE53-DCCF-4F8B-A741-4DD7B00A48AA}" dt="2023-02-15T03:37:13.213" v="4559" actId="14100"/>
          <ac:spMkLst>
            <pc:docMk/>
            <pc:sldMk cId="2611628051" sldId="771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37:17.652" v="4560" actId="47"/>
        <pc:sldMkLst>
          <pc:docMk/>
          <pc:sldMk cId="3981471947" sldId="773"/>
        </pc:sldMkLst>
        <pc:spChg chg="mod">
          <ac:chgData name="Nguyen Thi Doan Trang" userId="5e07392c-8206-4969-bb7b-58a2f79de5f8" providerId="ADAL" clId="{6208CE53-DCCF-4F8B-A741-4DD7B00A48AA}" dt="2023-02-15T03:33:58.217" v="4528" actId="21"/>
          <ac:spMkLst>
            <pc:docMk/>
            <pc:sldMk cId="3981471947" sldId="773"/>
            <ac:spMk id="7" creationId="{00000000-0000-0000-0000-000000000000}"/>
          </ac:spMkLst>
        </pc:spChg>
      </pc:sldChg>
      <pc:sldChg chg="delSp modSp mod delAnim">
        <pc:chgData name="Nguyen Thi Doan Trang" userId="5e07392c-8206-4969-bb7b-58a2f79de5f8" providerId="ADAL" clId="{6208CE53-DCCF-4F8B-A741-4DD7B00A48AA}" dt="2023-02-22T04:03:34.139" v="5153" actId="20577"/>
        <pc:sldMkLst>
          <pc:docMk/>
          <pc:sldMk cId="141658352" sldId="775"/>
        </pc:sldMkLst>
        <pc:spChg chg="del mod">
          <ac:chgData name="Nguyen Thi Doan Trang" userId="5e07392c-8206-4969-bb7b-58a2f79de5f8" providerId="ADAL" clId="{6208CE53-DCCF-4F8B-A741-4DD7B00A48AA}" dt="2023-02-15T03:37:36.481" v="4568" actId="478"/>
          <ac:spMkLst>
            <pc:docMk/>
            <pc:sldMk cId="141658352" sldId="775"/>
            <ac:spMk id="2" creationId="{61B189F7-9013-586F-6435-8989A64A962D}"/>
          </ac:spMkLst>
        </pc:spChg>
        <pc:spChg chg="mod">
          <ac:chgData name="Nguyen Thi Doan Trang" userId="5e07392c-8206-4969-bb7b-58a2f79de5f8" providerId="ADAL" clId="{6208CE53-DCCF-4F8B-A741-4DD7B00A48AA}" dt="2023-02-22T04:03:34.139" v="5153" actId="20577"/>
          <ac:spMkLst>
            <pc:docMk/>
            <pc:sldMk cId="141658352" sldId="775"/>
            <ac:spMk id="7" creationId="{00000000-0000-0000-0000-000000000000}"/>
          </ac:spMkLst>
        </pc:spChg>
      </pc:sldChg>
      <pc:sldChg chg="addSp delSp modSp mod delAnim modAnim">
        <pc:chgData name="Nguyen Thi Doan Trang" userId="5e07392c-8206-4969-bb7b-58a2f79de5f8" providerId="ADAL" clId="{6208CE53-DCCF-4F8B-A741-4DD7B00A48AA}" dt="2023-02-15T09:03:02.762" v="4998" actId="20577"/>
        <pc:sldMkLst>
          <pc:docMk/>
          <pc:sldMk cId="2647748903" sldId="777"/>
        </pc:sldMkLst>
        <pc:spChg chg="del">
          <ac:chgData name="Nguyen Thi Doan Trang" userId="5e07392c-8206-4969-bb7b-58a2f79de5f8" providerId="ADAL" clId="{6208CE53-DCCF-4F8B-A741-4DD7B00A48AA}" dt="2023-02-15T03:38:11.511" v="4570" actId="478"/>
          <ac:spMkLst>
            <pc:docMk/>
            <pc:sldMk cId="2647748903" sldId="777"/>
            <ac:spMk id="2" creationId="{61B189F7-9013-586F-6435-8989A64A962D}"/>
          </ac:spMkLst>
        </pc:spChg>
        <pc:spChg chg="add del mod">
          <ac:chgData name="Nguyen Thi Doan Trang" userId="5e07392c-8206-4969-bb7b-58a2f79de5f8" providerId="ADAL" clId="{6208CE53-DCCF-4F8B-A741-4DD7B00A48AA}" dt="2023-02-15T03:38:15.176" v="4571" actId="478"/>
          <ac:spMkLst>
            <pc:docMk/>
            <pc:sldMk cId="2647748903" sldId="777"/>
            <ac:spMk id="4" creationId="{F5E70367-92D1-9DC7-FA34-25E2DA6228DD}"/>
          </ac:spMkLst>
        </pc:spChg>
        <pc:spChg chg="mod">
          <ac:chgData name="Nguyen Thi Doan Trang" userId="5e07392c-8206-4969-bb7b-58a2f79de5f8" providerId="ADAL" clId="{6208CE53-DCCF-4F8B-A741-4DD7B00A48AA}" dt="2023-02-15T09:03:02.762" v="4998" actId="20577"/>
          <ac:spMkLst>
            <pc:docMk/>
            <pc:sldMk cId="2647748903" sldId="777"/>
            <ac:spMk id="7" creationId="{00000000-0000-0000-0000-000000000000}"/>
          </ac:spMkLst>
        </pc:spChg>
      </pc:sldChg>
      <pc:sldChg chg="modSp del mod">
        <pc:chgData name="Nguyen Thi Doan Trang" userId="5e07392c-8206-4969-bb7b-58a2f79de5f8" providerId="ADAL" clId="{6208CE53-DCCF-4F8B-A741-4DD7B00A48AA}" dt="2023-02-15T03:38:59.680" v="4576" actId="47"/>
        <pc:sldMkLst>
          <pc:docMk/>
          <pc:sldMk cId="858564757" sldId="779"/>
        </pc:sldMkLst>
        <pc:spChg chg="mod">
          <ac:chgData name="Nguyen Thi Doan Trang" userId="5e07392c-8206-4969-bb7b-58a2f79de5f8" providerId="ADAL" clId="{6208CE53-DCCF-4F8B-A741-4DD7B00A48AA}" dt="2023-02-15T03:38:56.348" v="4575" actId="21"/>
          <ac:spMkLst>
            <pc:docMk/>
            <pc:sldMk cId="858564757" sldId="779"/>
            <ac:spMk id="7" creationId="{00000000-0000-0000-0000-000000000000}"/>
          </ac:spMkLst>
        </pc:spChg>
      </pc:sldChg>
      <pc:sldChg chg="addSp delSp modSp mod delAnim">
        <pc:chgData name="Nguyen Thi Doan Trang" userId="5e07392c-8206-4969-bb7b-58a2f79de5f8" providerId="ADAL" clId="{6208CE53-DCCF-4F8B-A741-4DD7B00A48AA}" dt="2023-02-23T07:25:47.982" v="5185" actId="20577"/>
        <pc:sldMkLst>
          <pc:docMk/>
          <pc:sldMk cId="3148671118" sldId="781"/>
        </pc:sldMkLst>
        <pc:spChg chg="del">
          <ac:chgData name="Nguyen Thi Doan Trang" userId="5e07392c-8206-4969-bb7b-58a2f79de5f8" providerId="ADAL" clId="{6208CE53-DCCF-4F8B-A741-4DD7B00A48AA}" dt="2023-02-15T03:39:57.229" v="4588" actId="478"/>
          <ac:spMkLst>
            <pc:docMk/>
            <pc:sldMk cId="3148671118" sldId="781"/>
            <ac:spMk id="2" creationId="{61B189F7-9013-586F-6435-8989A64A962D}"/>
          </ac:spMkLst>
        </pc:spChg>
        <pc:spChg chg="add del mod">
          <ac:chgData name="Nguyen Thi Doan Trang" userId="5e07392c-8206-4969-bb7b-58a2f79de5f8" providerId="ADAL" clId="{6208CE53-DCCF-4F8B-A741-4DD7B00A48AA}" dt="2023-02-15T03:39:59.848" v="4589" actId="478"/>
          <ac:spMkLst>
            <pc:docMk/>
            <pc:sldMk cId="3148671118" sldId="781"/>
            <ac:spMk id="4" creationId="{F6569CB5-89AA-6CAA-AC9A-4E2A85E5947C}"/>
          </ac:spMkLst>
        </pc:spChg>
        <pc:spChg chg="mod">
          <ac:chgData name="Nguyen Thi Doan Trang" userId="5e07392c-8206-4969-bb7b-58a2f79de5f8" providerId="ADAL" clId="{6208CE53-DCCF-4F8B-A741-4DD7B00A48AA}" dt="2023-02-23T07:25:47.982" v="5185" actId="20577"/>
          <ac:spMkLst>
            <pc:docMk/>
            <pc:sldMk cId="3148671118" sldId="781"/>
            <ac:spMk id="7" creationId="{00000000-0000-0000-0000-000000000000}"/>
          </ac:spMkLst>
        </pc:spChg>
      </pc:sldChg>
      <pc:sldChg chg="new del">
        <pc:chgData name="Nguyen Thi Doan Trang" userId="5e07392c-8206-4969-bb7b-58a2f79de5f8" providerId="ADAL" clId="{6208CE53-DCCF-4F8B-A741-4DD7B00A48AA}" dt="2023-02-13T07:22:20.364" v="1354" actId="47"/>
        <pc:sldMkLst>
          <pc:docMk/>
          <pc:sldMk cId="1072539523" sldId="782"/>
        </pc:sldMkLst>
      </pc:sldChg>
      <pc:sldChg chg="new del">
        <pc:chgData name="Nguyen Thi Doan Trang" userId="5e07392c-8206-4969-bb7b-58a2f79de5f8" providerId="ADAL" clId="{6208CE53-DCCF-4F8B-A741-4DD7B00A48AA}" dt="2023-02-13T07:35:49.305" v="1806" actId="47"/>
        <pc:sldMkLst>
          <pc:docMk/>
          <pc:sldMk cId="4171395421" sldId="782"/>
        </pc:sldMkLst>
      </pc:sldChg>
      <pc:sldChg chg="add del">
        <pc:chgData name="Nguyen Thi Doan Trang" userId="5e07392c-8206-4969-bb7b-58a2f79de5f8" providerId="ADAL" clId="{6208CE53-DCCF-4F8B-A741-4DD7B00A48AA}" dt="2023-02-13T07:34:29.702" v="1803" actId="47"/>
        <pc:sldMkLst>
          <pc:docMk/>
          <pc:sldMk cId="2064723511" sldId="783"/>
        </pc:sldMkLst>
      </pc:sldChg>
      <pc:sldChg chg="delSp modSp add mod delAnim">
        <pc:chgData name="Nguyen Thi Doan Trang" userId="5e07392c-8206-4969-bb7b-58a2f79de5f8" providerId="ADAL" clId="{6208CE53-DCCF-4F8B-A741-4DD7B00A48AA}" dt="2023-02-15T07:28:06.812" v="4754" actId="20577"/>
        <pc:sldMkLst>
          <pc:docMk/>
          <pc:sldMk cId="3446760198" sldId="783"/>
        </pc:sldMkLst>
        <pc:spChg chg="mod">
          <ac:chgData name="Nguyen Thi Doan Trang" userId="5e07392c-8206-4969-bb7b-58a2f79de5f8" providerId="ADAL" clId="{6208CE53-DCCF-4F8B-A741-4DD7B00A48AA}" dt="2023-02-13T07:48:41.258" v="2077" actId="21"/>
          <ac:spMkLst>
            <pc:docMk/>
            <pc:sldMk cId="3446760198" sldId="783"/>
            <ac:spMk id="3" creationId="{C52D786C-4398-4212-BB36-A8293A8DF90A}"/>
          </ac:spMkLst>
        </pc:spChg>
        <pc:spChg chg="del">
          <ac:chgData name="Nguyen Thi Doan Trang" userId="5e07392c-8206-4969-bb7b-58a2f79de5f8" providerId="ADAL" clId="{6208CE53-DCCF-4F8B-A741-4DD7B00A48AA}" dt="2023-02-13T07:48:42.961" v="2078" actId="478"/>
          <ac:spMkLst>
            <pc:docMk/>
            <pc:sldMk cId="3446760198" sldId="783"/>
            <ac:spMk id="4" creationId="{00000000-0000-0000-0000-000000000000}"/>
          </ac:spMkLst>
        </pc:spChg>
        <pc:spChg chg="mod">
          <ac:chgData name="Nguyen Thi Doan Trang" userId="5e07392c-8206-4969-bb7b-58a2f79de5f8" providerId="ADAL" clId="{6208CE53-DCCF-4F8B-A741-4DD7B00A48AA}" dt="2023-02-15T07:28:06.812" v="4754" actId="20577"/>
          <ac:spMkLst>
            <pc:docMk/>
            <pc:sldMk cId="3446760198" sldId="783"/>
            <ac:spMk id="6" creationId="{FEE6BC20-A598-9777-1150-586A7E99C537}"/>
          </ac:spMkLst>
        </pc:spChg>
        <pc:picChg chg="del">
          <ac:chgData name="Nguyen Thi Doan Trang" userId="5e07392c-8206-4969-bb7b-58a2f79de5f8" providerId="ADAL" clId="{6208CE53-DCCF-4F8B-A741-4DD7B00A48AA}" dt="2023-02-13T07:48:27.660" v="2075" actId="478"/>
          <ac:picMkLst>
            <pc:docMk/>
            <pc:sldMk cId="3446760198" sldId="783"/>
            <ac:picMk id="2" creationId="{4117D64E-8718-12EF-CBA4-9297CBF0C2C6}"/>
          </ac:picMkLst>
        </pc:picChg>
      </pc:sldChg>
      <pc:sldChg chg="add del setBg">
        <pc:chgData name="Nguyen Thi Doan Trang" userId="5e07392c-8206-4969-bb7b-58a2f79de5f8" providerId="ADAL" clId="{6208CE53-DCCF-4F8B-A741-4DD7B00A48AA}" dt="2023-02-13T07:21:52.471" v="1352"/>
        <pc:sldMkLst>
          <pc:docMk/>
          <pc:sldMk cId="4000038589" sldId="783"/>
        </pc:sldMkLst>
      </pc:sldChg>
      <pc:sldChg chg="add del setBg">
        <pc:chgData name="Nguyen Thi Doan Trang" userId="5e07392c-8206-4969-bb7b-58a2f79de5f8" providerId="ADAL" clId="{6208CE53-DCCF-4F8B-A741-4DD7B00A48AA}" dt="2023-02-14T08:30:04.535" v="2244" actId="47"/>
        <pc:sldMkLst>
          <pc:docMk/>
          <pc:sldMk cId="718286009" sldId="784"/>
        </pc:sldMkLst>
      </pc:sldChg>
      <pc:sldChg chg="addSp delSp modSp new del mod">
        <pc:chgData name="Nguyen Thi Doan Trang" userId="5e07392c-8206-4969-bb7b-58a2f79de5f8" providerId="ADAL" clId="{6208CE53-DCCF-4F8B-A741-4DD7B00A48AA}" dt="2023-02-14T08:25:47.727" v="2230" actId="47"/>
        <pc:sldMkLst>
          <pc:docMk/>
          <pc:sldMk cId="4221274217" sldId="784"/>
        </pc:sldMkLst>
        <pc:spChg chg="del">
          <ac:chgData name="Nguyen Thi Doan Trang" userId="5e07392c-8206-4969-bb7b-58a2f79de5f8" providerId="ADAL" clId="{6208CE53-DCCF-4F8B-A741-4DD7B00A48AA}" dt="2023-02-14T08:25:36.589" v="2225"/>
          <ac:spMkLst>
            <pc:docMk/>
            <pc:sldMk cId="4221274217" sldId="784"/>
            <ac:spMk id="3" creationId="{F90DB552-FFFA-4F46-9625-1E48AA61EC02}"/>
          </ac:spMkLst>
        </pc:spChg>
        <pc:spChg chg="add del mod">
          <ac:chgData name="Nguyen Thi Doan Trang" userId="5e07392c-8206-4969-bb7b-58a2f79de5f8" providerId="ADAL" clId="{6208CE53-DCCF-4F8B-A741-4DD7B00A48AA}" dt="2023-02-14T08:25:42.705" v="2228" actId="21"/>
          <ac:spMkLst>
            <pc:docMk/>
            <pc:sldMk cId="4221274217" sldId="784"/>
            <ac:spMk id="6" creationId="{4035B60E-7D31-61C6-3355-388968F8D928}"/>
          </ac:spMkLst>
        </pc:spChg>
        <pc:picChg chg="add del mod">
          <ac:chgData name="Nguyen Thi Doan Trang" userId="5e07392c-8206-4969-bb7b-58a2f79de5f8" providerId="ADAL" clId="{6208CE53-DCCF-4F8B-A741-4DD7B00A48AA}" dt="2023-02-14T08:25:44.887" v="2229" actId="1076"/>
          <ac:picMkLst>
            <pc:docMk/>
            <pc:sldMk cId="4221274217" sldId="784"/>
            <ac:picMk id="4" creationId="{A3827DA5-6697-8F7D-38D8-1CA8ED415937}"/>
          </ac:picMkLst>
        </pc:picChg>
      </pc:sldChg>
      <pc:sldChg chg="add del setBg">
        <pc:chgData name="Nguyen Thi Doan Trang" userId="5e07392c-8206-4969-bb7b-58a2f79de5f8" providerId="ADAL" clId="{6208CE53-DCCF-4F8B-A741-4DD7B00A48AA}" dt="2023-02-14T08:29:46.791" v="2243" actId="47"/>
        <pc:sldMkLst>
          <pc:docMk/>
          <pc:sldMk cId="3429738827" sldId="785"/>
        </pc:sldMkLst>
      </pc:sldChg>
      <pc:sldChg chg="modSp add">
        <pc:chgData name="Nguyen Thi Doan Trang" userId="5e07392c-8206-4969-bb7b-58a2f79de5f8" providerId="ADAL" clId="{6208CE53-DCCF-4F8B-A741-4DD7B00A48AA}" dt="2023-02-15T07:18:59.684" v="4719" actId="20577"/>
        <pc:sldMkLst>
          <pc:docMk/>
          <pc:sldMk cId="3266404431" sldId="786"/>
        </pc:sldMkLst>
        <pc:spChg chg="mod">
          <ac:chgData name="Nguyen Thi Doan Trang" userId="5e07392c-8206-4969-bb7b-58a2f79de5f8" providerId="ADAL" clId="{6208CE53-DCCF-4F8B-A741-4DD7B00A48AA}" dt="2023-02-15T07:18:59.684" v="4719" actId="20577"/>
          <ac:spMkLst>
            <pc:docMk/>
            <pc:sldMk cId="3266404431" sldId="786"/>
            <ac:spMk id="14" creationId="{00000000-0000-0000-0000-000000000000}"/>
          </ac:spMkLst>
        </pc:spChg>
      </pc:sldChg>
      <pc:sldChg chg="new del">
        <pc:chgData name="Nguyen Thi Doan Trang" userId="5e07392c-8206-4969-bb7b-58a2f79de5f8" providerId="ADAL" clId="{6208CE53-DCCF-4F8B-A741-4DD7B00A48AA}" dt="2023-02-14T08:30:18.607" v="2247" actId="47"/>
        <pc:sldMkLst>
          <pc:docMk/>
          <pc:sldMk cId="198704688" sldId="787"/>
        </pc:sldMkLst>
      </pc:sldChg>
      <pc:sldChg chg="modSp add">
        <pc:chgData name="Nguyen Thi Doan Trang" userId="5e07392c-8206-4969-bb7b-58a2f79de5f8" providerId="ADAL" clId="{6208CE53-DCCF-4F8B-A741-4DD7B00A48AA}" dt="2023-02-14T08:48:26.441" v="2874" actId="207"/>
        <pc:sldMkLst>
          <pc:docMk/>
          <pc:sldMk cId="1429191997" sldId="788"/>
        </pc:sldMkLst>
        <pc:spChg chg="mod">
          <ac:chgData name="Nguyen Thi Doan Trang" userId="5e07392c-8206-4969-bb7b-58a2f79de5f8" providerId="ADAL" clId="{6208CE53-DCCF-4F8B-A741-4DD7B00A48AA}" dt="2023-02-14T08:48:26.441" v="2874" actId="207"/>
          <ac:spMkLst>
            <pc:docMk/>
            <pc:sldMk cId="1429191997" sldId="788"/>
            <ac:spMk id="14" creationId="{00000000-0000-0000-0000-000000000000}"/>
          </ac:spMkLst>
        </pc:spChg>
      </pc:sldChg>
      <pc:sldChg chg="new del">
        <pc:chgData name="Nguyen Thi Doan Trang" userId="5e07392c-8206-4969-bb7b-58a2f79de5f8" providerId="ADAL" clId="{6208CE53-DCCF-4F8B-A741-4DD7B00A48AA}" dt="2023-02-14T08:57:26.738" v="3038" actId="47"/>
        <pc:sldMkLst>
          <pc:docMk/>
          <pc:sldMk cId="830656888" sldId="789"/>
        </pc:sldMkLst>
      </pc:sldChg>
      <pc:sldChg chg="modSp add mod modAnim">
        <pc:chgData name="Nguyen Thi Doan Trang" userId="5e07392c-8206-4969-bb7b-58a2f79de5f8" providerId="ADAL" clId="{6208CE53-DCCF-4F8B-A741-4DD7B00A48AA}" dt="2023-02-15T08:53:42.366" v="4910" actId="20577"/>
        <pc:sldMkLst>
          <pc:docMk/>
          <pc:sldMk cId="3119454456" sldId="790"/>
        </pc:sldMkLst>
        <pc:spChg chg="mod">
          <ac:chgData name="Nguyen Thi Doan Trang" userId="5e07392c-8206-4969-bb7b-58a2f79de5f8" providerId="ADAL" clId="{6208CE53-DCCF-4F8B-A741-4DD7B00A48AA}" dt="2023-02-15T08:53:42.366" v="4910" actId="20577"/>
          <ac:spMkLst>
            <pc:docMk/>
            <pc:sldMk cId="3119454456" sldId="790"/>
            <ac:spMk id="14" creationId="{00000000-0000-0000-0000-000000000000}"/>
          </ac:spMkLst>
        </pc:spChg>
      </pc:sldChg>
      <pc:sldChg chg="new del">
        <pc:chgData name="Nguyen Thi Doan Trang" userId="5e07392c-8206-4969-bb7b-58a2f79de5f8" providerId="ADAL" clId="{6208CE53-DCCF-4F8B-A741-4DD7B00A48AA}" dt="2023-02-15T02:05:45.068" v="4180" actId="680"/>
        <pc:sldMkLst>
          <pc:docMk/>
          <pc:sldMk cId="2030734860" sldId="791"/>
        </pc:sldMkLst>
      </pc:sldChg>
      <pc:sldChg chg="delSp modSp new del mod">
        <pc:chgData name="Nguyen Thi Doan Trang" userId="5e07392c-8206-4969-bb7b-58a2f79de5f8" providerId="ADAL" clId="{6208CE53-DCCF-4F8B-A741-4DD7B00A48AA}" dt="2023-02-15T03:20:50.651" v="4232" actId="47"/>
        <pc:sldMkLst>
          <pc:docMk/>
          <pc:sldMk cId="2654920834" sldId="791"/>
        </pc:sldMkLst>
        <pc:spChg chg="del">
          <ac:chgData name="Nguyen Thi Doan Trang" userId="5e07392c-8206-4969-bb7b-58a2f79de5f8" providerId="ADAL" clId="{6208CE53-DCCF-4F8B-A741-4DD7B00A48AA}" dt="2023-02-15T02:09:37.374" v="4231" actId="478"/>
          <ac:spMkLst>
            <pc:docMk/>
            <pc:sldMk cId="2654920834" sldId="791"/>
            <ac:spMk id="2" creationId="{5076CD6A-36EE-3DAC-DFA3-3043EC7F8625}"/>
          </ac:spMkLst>
        </pc:spChg>
        <pc:spChg chg="del mod">
          <ac:chgData name="Nguyen Thi Doan Trang" userId="5e07392c-8206-4969-bb7b-58a2f79de5f8" providerId="ADAL" clId="{6208CE53-DCCF-4F8B-A741-4DD7B00A48AA}" dt="2023-02-15T02:09:36.277" v="4230" actId="478"/>
          <ac:spMkLst>
            <pc:docMk/>
            <pc:sldMk cId="2654920834" sldId="791"/>
            <ac:spMk id="3" creationId="{0C5473C5-AFD2-EC3F-148D-0754946BEABE}"/>
          </ac:spMkLst>
        </pc:spChg>
      </pc:sldChg>
      <pc:sldChg chg="addSp delSp modSp new mod modClrScheme delAnim modAnim chgLayout">
        <pc:chgData name="Nguyen Thi Doan Trang" userId="5e07392c-8206-4969-bb7b-58a2f79de5f8" providerId="ADAL" clId="{6208CE53-DCCF-4F8B-A741-4DD7B00A48AA}" dt="2023-02-15T09:07:46.772" v="5052" actId="1076"/>
        <pc:sldMkLst>
          <pc:docMk/>
          <pc:sldMk cId="3994267901" sldId="791"/>
        </pc:sldMkLst>
        <pc:spChg chg="del">
          <ac:chgData name="Nguyen Thi Doan Trang" userId="5e07392c-8206-4969-bb7b-58a2f79de5f8" providerId="ADAL" clId="{6208CE53-DCCF-4F8B-A741-4DD7B00A48AA}" dt="2023-02-15T08:07:52.698" v="4759" actId="478"/>
          <ac:spMkLst>
            <pc:docMk/>
            <pc:sldMk cId="3994267901" sldId="791"/>
            <ac:spMk id="2" creationId="{16ED734B-AAFC-40F4-F135-3E41E80996EC}"/>
          </ac:spMkLst>
        </pc:spChg>
        <pc:spChg chg="del">
          <ac:chgData name="Nguyen Thi Doan Trang" userId="5e07392c-8206-4969-bb7b-58a2f79de5f8" providerId="ADAL" clId="{6208CE53-DCCF-4F8B-A741-4DD7B00A48AA}" dt="2023-02-15T08:07:53.760" v="4760" actId="478"/>
          <ac:spMkLst>
            <pc:docMk/>
            <pc:sldMk cId="3994267901" sldId="791"/>
            <ac:spMk id="3" creationId="{C881911F-3679-E1CF-D2D4-B88132108E54}"/>
          </ac:spMkLst>
        </pc:spChg>
        <pc:spChg chg="add mod ord">
          <ac:chgData name="Nguyen Thi Doan Trang" userId="5e07392c-8206-4969-bb7b-58a2f79de5f8" providerId="ADAL" clId="{6208CE53-DCCF-4F8B-A741-4DD7B00A48AA}" dt="2023-02-15T08:13:33.429" v="4845" actId="207"/>
          <ac:spMkLst>
            <pc:docMk/>
            <pc:sldMk cId="3994267901" sldId="791"/>
            <ac:spMk id="6" creationId="{2645651B-28E4-7DE0-CE54-8EEA513A7AE8}"/>
          </ac:spMkLst>
        </pc:spChg>
        <pc:picChg chg="add del mod">
          <ac:chgData name="Nguyen Thi Doan Trang" userId="5e07392c-8206-4969-bb7b-58a2f79de5f8" providerId="ADAL" clId="{6208CE53-DCCF-4F8B-A741-4DD7B00A48AA}" dt="2023-02-15T09:06:08.377" v="5045" actId="478"/>
          <ac:picMkLst>
            <pc:docMk/>
            <pc:sldMk cId="3994267901" sldId="791"/>
            <ac:picMk id="4" creationId="{C5F50687-4262-4B34-8DBF-9C4892BB396C}"/>
          </ac:picMkLst>
        </pc:picChg>
        <pc:picChg chg="add mod">
          <ac:chgData name="Nguyen Thi Doan Trang" userId="5e07392c-8206-4969-bb7b-58a2f79de5f8" providerId="ADAL" clId="{6208CE53-DCCF-4F8B-A741-4DD7B00A48AA}" dt="2023-02-15T09:06:20.924" v="5047" actId="1076"/>
          <ac:picMkLst>
            <pc:docMk/>
            <pc:sldMk cId="3994267901" sldId="791"/>
            <ac:picMk id="5" creationId="{E55DAD42-1053-C950-AD6B-D476A31A43E4}"/>
          </ac:picMkLst>
        </pc:picChg>
        <pc:picChg chg="add del mod">
          <ac:chgData name="Nguyen Thi Doan Trang" userId="5e07392c-8206-4969-bb7b-58a2f79de5f8" providerId="ADAL" clId="{6208CE53-DCCF-4F8B-A741-4DD7B00A48AA}" dt="2023-02-15T09:07:01.358" v="5048" actId="478"/>
          <ac:picMkLst>
            <pc:docMk/>
            <pc:sldMk cId="3994267901" sldId="791"/>
            <ac:picMk id="7" creationId="{B38941ED-D23C-F68D-F2EF-E5B7E902C2A1}"/>
          </ac:picMkLst>
        </pc:picChg>
        <pc:picChg chg="add mod">
          <ac:chgData name="Nguyen Thi Doan Trang" userId="5e07392c-8206-4969-bb7b-58a2f79de5f8" providerId="ADAL" clId="{6208CE53-DCCF-4F8B-A741-4DD7B00A48AA}" dt="2023-02-15T09:07:46.772" v="5052" actId="1076"/>
          <ac:picMkLst>
            <pc:docMk/>
            <pc:sldMk cId="3994267901" sldId="791"/>
            <ac:picMk id="8" creationId="{B4BC8990-6B3B-4B6E-EDE5-70F593D8091B}"/>
          </ac:picMkLst>
        </pc:picChg>
      </pc:sldChg>
      <pc:sldChg chg="addSp delSp modSp new mod modAnim">
        <pc:chgData name="Nguyen Thi Doan Trang" userId="5e07392c-8206-4969-bb7b-58a2f79de5f8" providerId="ADAL" clId="{6208CE53-DCCF-4F8B-A741-4DD7B00A48AA}" dt="2023-02-15T08:22:24.747" v="4903" actId="1076"/>
        <pc:sldMkLst>
          <pc:docMk/>
          <pc:sldMk cId="2188628660" sldId="792"/>
        </pc:sldMkLst>
        <pc:spChg chg="mod">
          <ac:chgData name="Nguyen Thi Doan Trang" userId="5e07392c-8206-4969-bb7b-58a2f79de5f8" providerId="ADAL" clId="{6208CE53-DCCF-4F8B-A741-4DD7B00A48AA}" dt="2023-02-15T08:14:09.741" v="4902" actId="207"/>
          <ac:spMkLst>
            <pc:docMk/>
            <pc:sldMk cId="2188628660" sldId="792"/>
            <ac:spMk id="2" creationId="{1288FC39-58A3-4ACE-1EF2-C16669AC66BF}"/>
          </ac:spMkLst>
        </pc:spChg>
        <pc:spChg chg="del">
          <ac:chgData name="Nguyen Thi Doan Trang" userId="5e07392c-8206-4969-bb7b-58a2f79de5f8" providerId="ADAL" clId="{6208CE53-DCCF-4F8B-A741-4DD7B00A48AA}" dt="2023-02-15T08:11:52.510" v="4764"/>
          <ac:spMkLst>
            <pc:docMk/>
            <pc:sldMk cId="2188628660" sldId="792"/>
            <ac:spMk id="3" creationId="{74A8C8BA-6ECA-CB9D-D794-CA7DC56E98D4}"/>
          </ac:spMkLst>
        </pc:spChg>
        <pc:picChg chg="add mod">
          <ac:chgData name="Nguyen Thi Doan Trang" userId="5e07392c-8206-4969-bb7b-58a2f79de5f8" providerId="ADAL" clId="{6208CE53-DCCF-4F8B-A741-4DD7B00A48AA}" dt="2023-02-15T08:22:24.747" v="4903" actId="1076"/>
          <ac:picMkLst>
            <pc:docMk/>
            <pc:sldMk cId="2188628660" sldId="792"/>
            <ac:picMk id="4" creationId="{6B8908AF-5F5B-8F6F-5863-E729C92AAD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C4BE7D-CB8B-4ED4-93A7-0812B2F7CDAA}" type="datetimeFigureOut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7FB3BF-5A18-4D71-9EB7-B91EC4203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F696-2B9B-470E-B82E-BDF7D049C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8113-D8E2-4270-A09D-CE661F4E2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8693A-EE57-4F88-968B-E5985031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2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5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7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3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6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9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5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F010-0615-4CC2-8218-552DC445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7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6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79867" y="1006497"/>
            <a:ext cx="7232400" cy="2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33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79733" y="3480297"/>
            <a:ext cx="7232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76469" y="5372468"/>
            <a:ext cx="9228779" cy="1524305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446536" y="5583767"/>
            <a:ext cx="5241917" cy="1508087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-7586" y="4962802"/>
            <a:ext cx="5081812" cy="1952245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7110201" y="4962802"/>
            <a:ext cx="5081812" cy="1952245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0549015" y="210196"/>
            <a:ext cx="1872580" cy="5935597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25947" y="-6470"/>
            <a:ext cx="2169080" cy="5889428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135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239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276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324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880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7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7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BF03-FE06-486B-9449-6B71AE05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75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292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96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31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742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846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927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95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076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1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5C79-DF7C-4FD3-92B6-D10714F2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9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6"/>
          <p:cNvGrpSpPr/>
          <p:nvPr/>
        </p:nvGrpSpPr>
        <p:grpSpPr>
          <a:xfrm rot="10800000" flipH="1">
            <a:off x="-1079304" y="-2433421"/>
            <a:ext cx="14530024" cy="11749408"/>
            <a:chOff x="-4077158" y="-3112644"/>
            <a:chExt cx="15874025" cy="12841819"/>
          </a:xfrm>
        </p:grpSpPr>
        <p:sp>
          <p:nvSpPr>
            <p:cNvPr id="106" name="Google Shape;106;p6"/>
            <p:cNvSpPr/>
            <p:nvPr/>
          </p:nvSpPr>
          <p:spPr>
            <a:xfrm>
              <a:off x="3890925" y="-3112644"/>
              <a:ext cx="823750" cy="4500100"/>
            </a:xfrm>
            <a:custGeom>
              <a:avLst/>
              <a:gdLst/>
              <a:ahLst/>
              <a:cxnLst/>
              <a:rect l="l" t="t" r="r" b="b"/>
              <a:pathLst>
                <a:path w="32950" h="180004" extrusionOk="0">
                  <a:moveTo>
                    <a:pt x="10912" y="1"/>
                  </a:moveTo>
                  <a:lnTo>
                    <a:pt x="0" y="180003"/>
                  </a:lnTo>
                  <a:lnTo>
                    <a:pt x="32949" y="2767"/>
                  </a:lnTo>
                  <a:lnTo>
                    <a:pt x="10912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530750" y="-2364144"/>
              <a:ext cx="2182425" cy="4182450"/>
            </a:xfrm>
            <a:custGeom>
              <a:avLst/>
              <a:gdLst/>
              <a:ahLst/>
              <a:cxnLst/>
              <a:rect l="l" t="t" r="r" b="b"/>
              <a:pathLst>
                <a:path w="87297" h="167298" extrusionOk="0">
                  <a:moveTo>
                    <a:pt x="67266" y="0"/>
                  </a:moveTo>
                  <a:lnTo>
                    <a:pt x="0" y="167298"/>
                  </a:lnTo>
                  <a:lnTo>
                    <a:pt x="87297" y="9575"/>
                  </a:lnTo>
                  <a:lnTo>
                    <a:pt x="67266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502650" y="-1676444"/>
              <a:ext cx="3316950" cy="3436250"/>
            </a:xfrm>
            <a:custGeom>
              <a:avLst/>
              <a:gdLst/>
              <a:ahLst/>
              <a:cxnLst/>
              <a:rect l="l" t="t" r="r" b="b"/>
              <a:pathLst>
                <a:path w="132678" h="137450" extrusionOk="0">
                  <a:moveTo>
                    <a:pt x="116720" y="0"/>
                  </a:moveTo>
                  <a:lnTo>
                    <a:pt x="0" y="137449"/>
                  </a:lnTo>
                  <a:lnTo>
                    <a:pt x="132678" y="15411"/>
                  </a:lnTo>
                  <a:lnTo>
                    <a:pt x="116720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6248562" y="-501110"/>
              <a:ext cx="4563276" cy="2337450"/>
            </a:xfrm>
            <a:custGeom>
              <a:avLst/>
              <a:gdLst/>
              <a:ahLst/>
              <a:cxnLst/>
              <a:rect l="l" t="t" r="r" b="b"/>
              <a:pathLst>
                <a:path w="164472" h="93498" extrusionOk="0">
                  <a:moveTo>
                    <a:pt x="154197" y="0"/>
                  </a:moveTo>
                  <a:lnTo>
                    <a:pt x="0" y="93497"/>
                  </a:lnTo>
                  <a:lnTo>
                    <a:pt x="164471" y="19666"/>
                  </a:lnTo>
                  <a:lnTo>
                    <a:pt x="154197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613590" y="1442556"/>
              <a:ext cx="6183194" cy="998525"/>
            </a:xfrm>
            <a:custGeom>
              <a:avLst/>
              <a:gdLst/>
              <a:ahLst/>
              <a:cxnLst/>
              <a:rect l="l" t="t" r="r" b="b"/>
              <a:pathLst>
                <a:path w="179366" h="39941" extrusionOk="0">
                  <a:moveTo>
                    <a:pt x="175839" y="1"/>
                  </a:moveTo>
                  <a:lnTo>
                    <a:pt x="0" y="39941"/>
                  </a:lnTo>
                  <a:lnTo>
                    <a:pt x="0" y="39941"/>
                  </a:lnTo>
                  <a:lnTo>
                    <a:pt x="179365" y="21886"/>
                  </a:lnTo>
                  <a:lnTo>
                    <a:pt x="175839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6223043" y="3182701"/>
              <a:ext cx="5430807" cy="990175"/>
            </a:xfrm>
            <a:custGeom>
              <a:avLst/>
              <a:gdLst/>
              <a:ahLst/>
              <a:cxnLst/>
              <a:rect l="l" t="t" r="r" b="b"/>
              <a:pathLst>
                <a:path w="179427" h="39607" extrusionOk="0">
                  <a:moveTo>
                    <a:pt x="1" y="1"/>
                  </a:moveTo>
                  <a:lnTo>
                    <a:pt x="175870" y="39606"/>
                  </a:lnTo>
                  <a:lnTo>
                    <a:pt x="179426" y="177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5365894" y="3703997"/>
              <a:ext cx="6430974" cy="3639886"/>
            </a:xfrm>
            <a:custGeom>
              <a:avLst/>
              <a:gdLst/>
              <a:ahLst/>
              <a:cxnLst/>
              <a:rect l="l" t="t" r="r" b="b"/>
              <a:pathLst>
                <a:path w="164654" h="93193" extrusionOk="0">
                  <a:moveTo>
                    <a:pt x="0" y="0"/>
                  </a:moveTo>
                  <a:lnTo>
                    <a:pt x="154319" y="93193"/>
                  </a:lnTo>
                  <a:lnTo>
                    <a:pt x="164654" y="73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436550" y="4668300"/>
              <a:ext cx="3323775" cy="3430150"/>
            </a:xfrm>
            <a:custGeom>
              <a:avLst/>
              <a:gdLst/>
              <a:ahLst/>
              <a:cxnLst/>
              <a:rect l="l" t="t" r="r" b="b"/>
              <a:pathLst>
                <a:path w="132951" h="137206" extrusionOk="0">
                  <a:moveTo>
                    <a:pt x="0" y="0"/>
                  </a:moveTo>
                  <a:lnTo>
                    <a:pt x="116963" y="137206"/>
                  </a:lnTo>
                  <a:lnTo>
                    <a:pt x="132951" y="121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409925" y="4566475"/>
              <a:ext cx="2190025" cy="4177900"/>
            </a:xfrm>
            <a:custGeom>
              <a:avLst/>
              <a:gdLst/>
              <a:ahLst/>
              <a:cxnLst/>
              <a:rect l="l" t="t" r="r" b="b"/>
              <a:pathLst>
                <a:path w="87601" h="167116" extrusionOk="0">
                  <a:moveTo>
                    <a:pt x="0" y="0"/>
                  </a:moveTo>
                  <a:lnTo>
                    <a:pt x="67570" y="167115"/>
                  </a:lnTo>
                  <a:lnTo>
                    <a:pt x="87601" y="157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893950" y="5230600"/>
              <a:ext cx="831350" cy="4498575"/>
            </a:xfrm>
            <a:custGeom>
              <a:avLst/>
              <a:gdLst/>
              <a:ahLst/>
              <a:cxnLst/>
              <a:rect l="l" t="t" r="r" b="b"/>
              <a:pathLst>
                <a:path w="33254" h="179943" extrusionOk="0">
                  <a:moveTo>
                    <a:pt x="1" y="1"/>
                  </a:moveTo>
                  <a:lnTo>
                    <a:pt x="11247" y="179943"/>
                  </a:lnTo>
                  <a:lnTo>
                    <a:pt x="33254" y="1772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972175" y="4682725"/>
              <a:ext cx="1155075" cy="4465900"/>
            </a:xfrm>
            <a:custGeom>
              <a:avLst/>
              <a:gdLst/>
              <a:ahLst/>
              <a:cxnLst/>
              <a:rect l="l" t="t" r="r" b="b"/>
              <a:pathLst>
                <a:path w="46203" h="178636" extrusionOk="0">
                  <a:moveTo>
                    <a:pt x="46202" y="1"/>
                  </a:moveTo>
                  <a:lnTo>
                    <a:pt x="1" y="174259"/>
                  </a:lnTo>
                  <a:lnTo>
                    <a:pt x="21764" y="178635"/>
                  </a:lnTo>
                  <a:lnTo>
                    <a:pt x="46202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-98525" y="4687300"/>
              <a:ext cx="2473475" cy="4044150"/>
            </a:xfrm>
            <a:custGeom>
              <a:avLst/>
              <a:gdLst/>
              <a:ahLst/>
              <a:cxnLst/>
              <a:rect l="l" t="t" r="r" b="b"/>
              <a:pathLst>
                <a:path w="98939" h="161766" extrusionOk="0">
                  <a:moveTo>
                    <a:pt x="98939" y="0"/>
                  </a:moveTo>
                  <a:lnTo>
                    <a:pt x="1" y="150732"/>
                  </a:lnTo>
                  <a:lnTo>
                    <a:pt x="19241" y="161765"/>
                  </a:lnTo>
                  <a:lnTo>
                    <a:pt x="98939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2091319" y="4185762"/>
              <a:ext cx="3839192" cy="3479672"/>
            </a:xfrm>
            <a:custGeom>
              <a:avLst/>
              <a:gdLst/>
              <a:ahLst/>
              <a:cxnLst/>
              <a:rect l="l" t="t" r="r" b="b"/>
              <a:pathLst>
                <a:path w="141524" h="128271" extrusionOk="0">
                  <a:moveTo>
                    <a:pt x="141523" y="1"/>
                  </a:moveTo>
                  <a:lnTo>
                    <a:pt x="1" y="111705"/>
                  </a:lnTo>
                  <a:lnTo>
                    <a:pt x="14773" y="128270"/>
                  </a:lnTo>
                  <a:lnTo>
                    <a:pt x="141523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-4077158" y="3656148"/>
              <a:ext cx="5429920" cy="2613248"/>
            </a:xfrm>
            <a:custGeom>
              <a:avLst/>
              <a:gdLst/>
              <a:ahLst/>
              <a:cxnLst/>
              <a:rect l="l" t="t" r="r" b="b"/>
              <a:pathLst>
                <a:path w="169579" h="81613" extrusionOk="0">
                  <a:moveTo>
                    <a:pt x="169579" y="0"/>
                  </a:moveTo>
                  <a:lnTo>
                    <a:pt x="1" y="61217"/>
                  </a:lnTo>
                  <a:lnTo>
                    <a:pt x="8785" y="81612"/>
                  </a:lnTo>
                  <a:lnTo>
                    <a:pt x="169579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-2944325" y="2808075"/>
              <a:ext cx="4505425" cy="664175"/>
            </a:xfrm>
            <a:custGeom>
              <a:avLst/>
              <a:gdLst/>
              <a:ahLst/>
              <a:cxnLst/>
              <a:rect l="l" t="t" r="r" b="b"/>
              <a:pathLst>
                <a:path w="180217" h="26567" extrusionOk="0">
                  <a:moveTo>
                    <a:pt x="180217" y="1"/>
                  </a:moveTo>
                  <a:lnTo>
                    <a:pt x="1" y="4469"/>
                  </a:lnTo>
                  <a:lnTo>
                    <a:pt x="1855" y="26567"/>
                  </a:lnTo>
                  <a:lnTo>
                    <a:pt x="180217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-3163175" y="996326"/>
              <a:ext cx="4440075" cy="1318425"/>
            </a:xfrm>
            <a:custGeom>
              <a:avLst/>
              <a:gdLst/>
              <a:ahLst/>
              <a:cxnLst/>
              <a:rect l="l" t="t" r="r" b="b"/>
              <a:pathLst>
                <a:path w="177603" h="52737" extrusionOk="0">
                  <a:moveTo>
                    <a:pt x="5199" y="1"/>
                  </a:moveTo>
                  <a:lnTo>
                    <a:pt x="1" y="21551"/>
                  </a:lnTo>
                  <a:lnTo>
                    <a:pt x="177603" y="52737"/>
                  </a:lnTo>
                  <a:lnTo>
                    <a:pt x="5199" y="1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-3163168" y="-993673"/>
              <a:ext cx="4831656" cy="2868853"/>
            </a:xfrm>
            <a:custGeom>
              <a:avLst/>
              <a:gdLst/>
              <a:ahLst/>
              <a:cxnLst/>
              <a:rect l="l" t="t" r="r" b="b"/>
              <a:pathLst>
                <a:path w="158636" h="104531" extrusionOk="0">
                  <a:moveTo>
                    <a:pt x="11764" y="0"/>
                  </a:moveTo>
                  <a:lnTo>
                    <a:pt x="1" y="18815"/>
                  </a:lnTo>
                  <a:lnTo>
                    <a:pt x="158636" y="104530"/>
                  </a:lnTo>
                  <a:lnTo>
                    <a:pt x="158636" y="104530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-1050675" y="-2679723"/>
              <a:ext cx="3084450" cy="3639900"/>
            </a:xfrm>
            <a:custGeom>
              <a:avLst/>
              <a:gdLst/>
              <a:ahLst/>
              <a:cxnLst/>
              <a:rect l="l" t="t" r="r" b="b"/>
              <a:pathLst>
                <a:path w="123378" h="145596" extrusionOk="0">
                  <a:moveTo>
                    <a:pt x="17083" y="0"/>
                  </a:moveTo>
                  <a:lnTo>
                    <a:pt x="1" y="14134"/>
                  </a:lnTo>
                  <a:lnTo>
                    <a:pt x="123377" y="145595"/>
                  </a:lnTo>
                  <a:lnTo>
                    <a:pt x="123377" y="145595"/>
                  </a:lnTo>
                  <a:lnTo>
                    <a:pt x="17083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1034475" y="-2589069"/>
              <a:ext cx="1887600" cy="4293400"/>
            </a:xfrm>
            <a:custGeom>
              <a:avLst/>
              <a:gdLst/>
              <a:ahLst/>
              <a:cxnLst/>
              <a:rect l="l" t="t" r="r" b="b"/>
              <a:pathLst>
                <a:path w="75504" h="171736" extrusionOk="0">
                  <a:moveTo>
                    <a:pt x="20700" y="0"/>
                  </a:moveTo>
                  <a:lnTo>
                    <a:pt x="1" y="7994"/>
                  </a:lnTo>
                  <a:lnTo>
                    <a:pt x="75504" y="171735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rgbClr val="FFFFFF">
                <a:alpha val="55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822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/>
          <p:nvPr/>
        </p:nvSpPr>
        <p:spPr>
          <a:xfrm flipH="1">
            <a:off x="0" y="1"/>
            <a:ext cx="4035109" cy="4323935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13"/>
          <p:cNvSpPr/>
          <p:nvPr/>
        </p:nvSpPr>
        <p:spPr>
          <a:xfrm rot="-5400000" flipH="1">
            <a:off x="8011259" y="-145627"/>
            <a:ext cx="4035109" cy="4326389"/>
          </a:xfrm>
          <a:custGeom>
            <a:avLst/>
            <a:gdLst/>
            <a:ahLst/>
            <a:cxnLst/>
            <a:rect l="l" t="t" r="r" b="b"/>
            <a:pathLst>
              <a:path w="22899" h="24552" extrusionOk="0">
                <a:moveTo>
                  <a:pt x="0" y="0"/>
                </a:moveTo>
                <a:lnTo>
                  <a:pt x="0" y="24551"/>
                </a:lnTo>
                <a:lnTo>
                  <a:pt x="22899" y="24551"/>
                </a:lnTo>
                <a:cubicBezTo>
                  <a:pt x="21718" y="23995"/>
                  <a:pt x="20215" y="23194"/>
                  <a:pt x="19971" y="21649"/>
                </a:cubicBezTo>
                <a:cubicBezTo>
                  <a:pt x="19239" y="16905"/>
                  <a:pt x="17856" y="15103"/>
                  <a:pt x="13301" y="15103"/>
                </a:cubicBezTo>
                <a:cubicBezTo>
                  <a:pt x="8746" y="15103"/>
                  <a:pt x="6794" y="13759"/>
                  <a:pt x="6957" y="10359"/>
                </a:cubicBezTo>
                <a:cubicBezTo>
                  <a:pt x="7119" y="6969"/>
                  <a:pt x="5073" y="1344"/>
                  <a:pt x="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13"/>
          <p:cNvSpPr/>
          <p:nvPr/>
        </p:nvSpPr>
        <p:spPr>
          <a:xfrm>
            <a:off x="1136617" y="3438300"/>
            <a:ext cx="890000" cy="8900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9593200" y="1508600"/>
            <a:ext cx="591600" cy="5916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3" name="Google Shape;423;p13"/>
          <p:cNvGrpSpPr/>
          <p:nvPr/>
        </p:nvGrpSpPr>
        <p:grpSpPr>
          <a:xfrm rot="8654819">
            <a:off x="-336855" y="-636386"/>
            <a:ext cx="2359905" cy="3273269"/>
            <a:chOff x="241610" y="2190489"/>
            <a:chExt cx="1027376" cy="1424908"/>
          </a:xfrm>
        </p:grpSpPr>
        <p:sp>
          <p:nvSpPr>
            <p:cNvPr id="424" name="Google Shape;424;p13"/>
            <p:cNvSpPr/>
            <p:nvPr/>
          </p:nvSpPr>
          <p:spPr>
            <a:xfrm>
              <a:off x="425295" y="2693623"/>
              <a:ext cx="418392" cy="921774"/>
            </a:xfrm>
            <a:custGeom>
              <a:avLst/>
              <a:gdLst/>
              <a:ahLst/>
              <a:cxnLst/>
              <a:rect l="l" t="t" r="r" b="b"/>
              <a:pathLst>
                <a:path w="3510" h="7733" extrusionOk="0">
                  <a:moveTo>
                    <a:pt x="46" y="0"/>
                  </a:moveTo>
                  <a:cubicBezTo>
                    <a:pt x="24" y="0"/>
                    <a:pt x="1" y="20"/>
                    <a:pt x="18" y="45"/>
                  </a:cubicBezTo>
                  <a:cubicBezTo>
                    <a:pt x="1023" y="2663"/>
                    <a:pt x="2106" y="5235"/>
                    <a:pt x="3432" y="7716"/>
                  </a:cubicBezTo>
                  <a:cubicBezTo>
                    <a:pt x="3441" y="7728"/>
                    <a:pt x="3451" y="7732"/>
                    <a:pt x="3461" y="7732"/>
                  </a:cubicBezTo>
                  <a:cubicBezTo>
                    <a:pt x="3486" y="7732"/>
                    <a:pt x="3510" y="7704"/>
                    <a:pt x="3501" y="7674"/>
                  </a:cubicBezTo>
                  <a:cubicBezTo>
                    <a:pt x="2174" y="5209"/>
                    <a:pt x="1088" y="2634"/>
                    <a:pt x="73" y="19"/>
                  </a:cubicBezTo>
                  <a:cubicBezTo>
                    <a:pt x="69" y="6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63439" y="3122021"/>
              <a:ext cx="197634" cy="125637"/>
            </a:xfrm>
            <a:custGeom>
              <a:avLst/>
              <a:gdLst/>
              <a:ahLst/>
              <a:cxnLst/>
              <a:rect l="l" t="t" r="r" b="b"/>
              <a:pathLst>
                <a:path w="1658" h="1054" extrusionOk="0">
                  <a:moveTo>
                    <a:pt x="42" y="1"/>
                  </a:moveTo>
                  <a:cubicBezTo>
                    <a:pt x="8" y="1"/>
                    <a:pt x="0" y="59"/>
                    <a:pt x="36" y="71"/>
                  </a:cubicBezTo>
                  <a:cubicBezTo>
                    <a:pt x="592" y="289"/>
                    <a:pt x="1174" y="597"/>
                    <a:pt x="1581" y="1046"/>
                  </a:cubicBezTo>
                  <a:cubicBezTo>
                    <a:pt x="1589" y="1051"/>
                    <a:pt x="1597" y="1053"/>
                    <a:pt x="1604" y="1053"/>
                  </a:cubicBezTo>
                  <a:cubicBezTo>
                    <a:pt x="1635" y="1053"/>
                    <a:pt x="1657" y="1015"/>
                    <a:pt x="1636" y="991"/>
                  </a:cubicBezTo>
                  <a:cubicBezTo>
                    <a:pt x="1216" y="532"/>
                    <a:pt x="621" y="233"/>
                    <a:pt x="52" y="2"/>
                  </a:cubicBezTo>
                  <a:cubicBezTo>
                    <a:pt x="49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603378" y="2940005"/>
              <a:ext cx="57335" cy="205501"/>
            </a:xfrm>
            <a:custGeom>
              <a:avLst/>
              <a:gdLst/>
              <a:ahLst/>
              <a:cxnLst/>
              <a:rect l="l" t="t" r="r" b="b"/>
              <a:pathLst>
                <a:path w="481" h="1724" extrusionOk="0">
                  <a:moveTo>
                    <a:pt x="423" y="0"/>
                  </a:moveTo>
                  <a:cubicBezTo>
                    <a:pt x="413" y="0"/>
                    <a:pt x="402" y="4"/>
                    <a:pt x="394" y="11"/>
                  </a:cubicBezTo>
                  <a:cubicBezTo>
                    <a:pt x="98" y="499"/>
                    <a:pt x="0" y="1123"/>
                    <a:pt x="29" y="1692"/>
                  </a:cubicBezTo>
                  <a:cubicBezTo>
                    <a:pt x="29" y="1713"/>
                    <a:pt x="47" y="1724"/>
                    <a:pt x="64" y="1724"/>
                  </a:cubicBezTo>
                  <a:cubicBezTo>
                    <a:pt x="81" y="1724"/>
                    <a:pt x="98" y="1713"/>
                    <a:pt x="98" y="1692"/>
                  </a:cubicBezTo>
                  <a:cubicBezTo>
                    <a:pt x="68" y="1136"/>
                    <a:pt x="163" y="528"/>
                    <a:pt x="462" y="53"/>
                  </a:cubicBezTo>
                  <a:cubicBezTo>
                    <a:pt x="481" y="22"/>
                    <a:pt x="452" y="0"/>
                    <a:pt x="423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384767" y="2835707"/>
              <a:ext cx="175820" cy="177727"/>
            </a:xfrm>
            <a:custGeom>
              <a:avLst/>
              <a:gdLst/>
              <a:ahLst/>
              <a:cxnLst/>
              <a:rect l="l" t="t" r="r" b="b"/>
              <a:pathLst>
                <a:path w="1475" h="1491" extrusionOk="0">
                  <a:moveTo>
                    <a:pt x="47" y="1"/>
                  </a:moveTo>
                  <a:cubicBezTo>
                    <a:pt x="22" y="1"/>
                    <a:pt x="0" y="51"/>
                    <a:pt x="33" y="73"/>
                  </a:cubicBezTo>
                  <a:cubicBezTo>
                    <a:pt x="550" y="453"/>
                    <a:pt x="1064" y="915"/>
                    <a:pt x="1402" y="1471"/>
                  </a:cubicBezTo>
                  <a:cubicBezTo>
                    <a:pt x="1411" y="1485"/>
                    <a:pt x="1423" y="1490"/>
                    <a:pt x="1434" y="1490"/>
                  </a:cubicBezTo>
                  <a:cubicBezTo>
                    <a:pt x="1456" y="1490"/>
                    <a:pt x="1474" y="1470"/>
                    <a:pt x="1457" y="1442"/>
                  </a:cubicBezTo>
                  <a:cubicBezTo>
                    <a:pt x="1119" y="873"/>
                    <a:pt x="589" y="398"/>
                    <a:pt x="62" y="8"/>
                  </a:cubicBezTo>
                  <a:cubicBezTo>
                    <a:pt x="57" y="3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92642" y="2740587"/>
              <a:ext cx="55070" cy="130524"/>
            </a:xfrm>
            <a:custGeom>
              <a:avLst/>
              <a:gdLst/>
              <a:ahLst/>
              <a:cxnLst/>
              <a:rect l="l" t="t" r="r" b="b"/>
              <a:pathLst>
                <a:path w="462" h="1095" extrusionOk="0">
                  <a:moveTo>
                    <a:pt x="412" y="1"/>
                  </a:moveTo>
                  <a:cubicBezTo>
                    <a:pt x="403" y="1"/>
                    <a:pt x="393" y="6"/>
                    <a:pt x="389" y="19"/>
                  </a:cubicBezTo>
                  <a:cubicBezTo>
                    <a:pt x="214" y="344"/>
                    <a:pt x="77" y="695"/>
                    <a:pt x="9" y="1050"/>
                  </a:cubicBezTo>
                  <a:cubicBezTo>
                    <a:pt x="0" y="1075"/>
                    <a:pt x="26" y="1095"/>
                    <a:pt x="49" y="1095"/>
                  </a:cubicBezTo>
                  <a:cubicBezTo>
                    <a:pt x="61" y="1095"/>
                    <a:pt x="73" y="1089"/>
                    <a:pt x="77" y="1076"/>
                  </a:cubicBezTo>
                  <a:cubicBezTo>
                    <a:pt x="146" y="708"/>
                    <a:pt x="266" y="370"/>
                    <a:pt x="441" y="45"/>
                  </a:cubicBezTo>
                  <a:cubicBezTo>
                    <a:pt x="462" y="27"/>
                    <a:pt x="435" y="1"/>
                    <a:pt x="41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31962" y="2998770"/>
              <a:ext cx="180826" cy="156748"/>
            </a:xfrm>
            <a:custGeom>
              <a:avLst/>
              <a:gdLst/>
              <a:ahLst/>
              <a:cxnLst/>
              <a:rect l="l" t="t" r="r" b="b"/>
              <a:pathLst>
                <a:path w="1517" h="1315" extrusionOk="0">
                  <a:moveTo>
                    <a:pt x="913" y="1"/>
                  </a:moveTo>
                  <a:cubicBezTo>
                    <a:pt x="907" y="1"/>
                    <a:pt x="901" y="2"/>
                    <a:pt x="895" y="6"/>
                  </a:cubicBezTo>
                  <a:cubicBezTo>
                    <a:pt x="762" y="87"/>
                    <a:pt x="937" y="360"/>
                    <a:pt x="937" y="360"/>
                  </a:cubicBezTo>
                  <a:cubicBezTo>
                    <a:pt x="937" y="360"/>
                    <a:pt x="746" y="108"/>
                    <a:pt x="633" y="108"/>
                  </a:cubicBezTo>
                  <a:cubicBezTo>
                    <a:pt x="615" y="108"/>
                    <a:pt x="599" y="114"/>
                    <a:pt x="586" y="129"/>
                  </a:cubicBezTo>
                  <a:cubicBezTo>
                    <a:pt x="476" y="223"/>
                    <a:pt x="733" y="523"/>
                    <a:pt x="733" y="523"/>
                  </a:cubicBezTo>
                  <a:cubicBezTo>
                    <a:pt x="733" y="523"/>
                    <a:pt x="527" y="349"/>
                    <a:pt x="404" y="349"/>
                  </a:cubicBezTo>
                  <a:cubicBezTo>
                    <a:pt x="370" y="349"/>
                    <a:pt x="341" y="363"/>
                    <a:pt x="326" y="399"/>
                  </a:cubicBezTo>
                  <a:cubicBezTo>
                    <a:pt x="261" y="562"/>
                    <a:pt x="570" y="753"/>
                    <a:pt x="570" y="753"/>
                  </a:cubicBezTo>
                  <a:cubicBezTo>
                    <a:pt x="570" y="753"/>
                    <a:pt x="390" y="691"/>
                    <a:pt x="256" y="691"/>
                  </a:cubicBezTo>
                  <a:cubicBezTo>
                    <a:pt x="173" y="691"/>
                    <a:pt x="107" y="715"/>
                    <a:pt x="112" y="792"/>
                  </a:cubicBezTo>
                  <a:cubicBezTo>
                    <a:pt x="125" y="981"/>
                    <a:pt x="463" y="1010"/>
                    <a:pt x="463" y="1010"/>
                  </a:cubicBezTo>
                  <a:cubicBezTo>
                    <a:pt x="463" y="1010"/>
                    <a:pt x="1" y="1023"/>
                    <a:pt x="125" y="1186"/>
                  </a:cubicBezTo>
                  <a:cubicBezTo>
                    <a:pt x="198" y="1294"/>
                    <a:pt x="493" y="1315"/>
                    <a:pt x="709" y="1315"/>
                  </a:cubicBezTo>
                  <a:cubicBezTo>
                    <a:pt x="845" y="1315"/>
                    <a:pt x="950" y="1306"/>
                    <a:pt x="950" y="1306"/>
                  </a:cubicBezTo>
                  <a:cubicBezTo>
                    <a:pt x="950" y="1306"/>
                    <a:pt x="1357" y="1293"/>
                    <a:pt x="1438" y="1092"/>
                  </a:cubicBezTo>
                  <a:cubicBezTo>
                    <a:pt x="1516" y="895"/>
                    <a:pt x="1070" y="1"/>
                    <a:pt x="91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8871" y="3073746"/>
              <a:ext cx="79626" cy="80818"/>
            </a:xfrm>
            <a:custGeom>
              <a:avLst/>
              <a:gdLst/>
              <a:ahLst/>
              <a:cxnLst/>
              <a:rect l="l" t="t" r="r" b="b"/>
              <a:pathLst>
                <a:path w="668" h="678" extrusionOk="0">
                  <a:moveTo>
                    <a:pt x="531" y="1"/>
                  </a:moveTo>
                  <a:cubicBezTo>
                    <a:pt x="463" y="14"/>
                    <a:pt x="407" y="27"/>
                    <a:pt x="355" y="69"/>
                  </a:cubicBezTo>
                  <a:cubicBezTo>
                    <a:pt x="124" y="189"/>
                    <a:pt x="1" y="433"/>
                    <a:pt x="17" y="677"/>
                  </a:cubicBezTo>
                  <a:lnTo>
                    <a:pt x="137" y="677"/>
                  </a:lnTo>
                  <a:cubicBezTo>
                    <a:pt x="137" y="677"/>
                    <a:pt x="544" y="664"/>
                    <a:pt x="625" y="463"/>
                  </a:cubicBezTo>
                  <a:cubicBezTo>
                    <a:pt x="668" y="381"/>
                    <a:pt x="612" y="189"/>
                    <a:pt x="53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241610" y="2713291"/>
              <a:ext cx="179277" cy="155556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953" y="1"/>
                  </a:moveTo>
                  <a:cubicBezTo>
                    <a:pt x="948" y="1"/>
                    <a:pt x="943" y="2"/>
                    <a:pt x="938" y="4"/>
                  </a:cubicBezTo>
                  <a:cubicBezTo>
                    <a:pt x="801" y="72"/>
                    <a:pt x="964" y="355"/>
                    <a:pt x="964" y="355"/>
                  </a:cubicBezTo>
                  <a:cubicBezTo>
                    <a:pt x="964" y="355"/>
                    <a:pt x="784" y="82"/>
                    <a:pt x="659" y="82"/>
                  </a:cubicBezTo>
                  <a:cubicBezTo>
                    <a:pt x="643" y="82"/>
                    <a:pt x="627" y="87"/>
                    <a:pt x="613" y="98"/>
                  </a:cubicBezTo>
                  <a:cubicBezTo>
                    <a:pt x="502" y="193"/>
                    <a:pt x="746" y="505"/>
                    <a:pt x="746" y="505"/>
                  </a:cubicBezTo>
                  <a:cubicBezTo>
                    <a:pt x="746" y="505"/>
                    <a:pt x="534" y="302"/>
                    <a:pt x="410" y="302"/>
                  </a:cubicBezTo>
                  <a:cubicBezTo>
                    <a:pt x="380" y="302"/>
                    <a:pt x="355" y="313"/>
                    <a:pt x="339" y="342"/>
                  </a:cubicBezTo>
                  <a:cubicBezTo>
                    <a:pt x="258" y="505"/>
                    <a:pt x="557" y="710"/>
                    <a:pt x="557" y="710"/>
                  </a:cubicBezTo>
                  <a:cubicBezTo>
                    <a:pt x="557" y="710"/>
                    <a:pt x="362" y="634"/>
                    <a:pt x="225" y="634"/>
                  </a:cubicBezTo>
                  <a:cubicBezTo>
                    <a:pt x="152" y="634"/>
                    <a:pt x="96" y="656"/>
                    <a:pt x="96" y="723"/>
                  </a:cubicBezTo>
                  <a:cubicBezTo>
                    <a:pt x="109" y="924"/>
                    <a:pt x="434" y="967"/>
                    <a:pt x="434" y="967"/>
                  </a:cubicBezTo>
                  <a:cubicBezTo>
                    <a:pt x="434" y="967"/>
                    <a:pt x="409" y="965"/>
                    <a:pt x="372" y="965"/>
                  </a:cubicBezTo>
                  <a:cubicBezTo>
                    <a:pt x="250" y="965"/>
                    <a:pt x="0" y="982"/>
                    <a:pt x="83" y="1129"/>
                  </a:cubicBezTo>
                  <a:cubicBezTo>
                    <a:pt x="190" y="1305"/>
                    <a:pt x="909" y="1305"/>
                    <a:pt x="909" y="1305"/>
                  </a:cubicBezTo>
                  <a:cubicBezTo>
                    <a:pt x="909" y="1305"/>
                    <a:pt x="914" y="1305"/>
                    <a:pt x="923" y="1305"/>
                  </a:cubicBezTo>
                  <a:cubicBezTo>
                    <a:pt x="997" y="1305"/>
                    <a:pt x="1326" y="1295"/>
                    <a:pt x="1409" y="1116"/>
                  </a:cubicBezTo>
                  <a:cubicBezTo>
                    <a:pt x="1504" y="918"/>
                    <a:pt x="1112" y="1"/>
                    <a:pt x="95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33989" y="2791246"/>
              <a:ext cx="80698" cy="77599"/>
            </a:xfrm>
            <a:custGeom>
              <a:avLst/>
              <a:gdLst/>
              <a:ahLst/>
              <a:cxnLst/>
              <a:rect l="l" t="t" r="r" b="b"/>
              <a:pathLst>
                <a:path w="677" h="651" extrusionOk="0">
                  <a:moveTo>
                    <a:pt x="569" y="0"/>
                  </a:moveTo>
                  <a:cubicBezTo>
                    <a:pt x="501" y="0"/>
                    <a:pt x="446" y="26"/>
                    <a:pt x="390" y="56"/>
                  </a:cubicBezTo>
                  <a:cubicBezTo>
                    <a:pt x="147" y="163"/>
                    <a:pt x="13" y="394"/>
                    <a:pt x="0" y="638"/>
                  </a:cubicBezTo>
                  <a:cubicBezTo>
                    <a:pt x="81" y="651"/>
                    <a:pt x="134" y="651"/>
                    <a:pt x="134" y="651"/>
                  </a:cubicBezTo>
                  <a:cubicBezTo>
                    <a:pt x="134" y="651"/>
                    <a:pt x="139" y="651"/>
                    <a:pt x="148" y="651"/>
                  </a:cubicBezTo>
                  <a:cubicBezTo>
                    <a:pt x="222" y="651"/>
                    <a:pt x="551" y="641"/>
                    <a:pt x="634" y="462"/>
                  </a:cubicBezTo>
                  <a:cubicBezTo>
                    <a:pt x="677" y="381"/>
                    <a:pt x="634" y="202"/>
                    <a:pt x="569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04308" y="2550347"/>
              <a:ext cx="173198" cy="157463"/>
            </a:xfrm>
            <a:custGeom>
              <a:avLst/>
              <a:gdLst/>
              <a:ahLst/>
              <a:cxnLst/>
              <a:rect l="l" t="t" r="r" b="b"/>
              <a:pathLst>
                <a:path w="1453" h="1321" extrusionOk="0">
                  <a:moveTo>
                    <a:pt x="978" y="1"/>
                  </a:moveTo>
                  <a:cubicBezTo>
                    <a:pt x="973" y="1"/>
                    <a:pt x="969" y="1"/>
                    <a:pt x="965" y="2"/>
                  </a:cubicBezTo>
                  <a:cubicBezTo>
                    <a:pt x="831" y="28"/>
                    <a:pt x="883" y="421"/>
                    <a:pt x="883" y="421"/>
                  </a:cubicBezTo>
                  <a:cubicBezTo>
                    <a:pt x="883" y="421"/>
                    <a:pt x="775" y="70"/>
                    <a:pt x="653" y="70"/>
                  </a:cubicBezTo>
                  <a:cubicBezTo>
                    <a:pt x="640" y="70"/>
                    <a:pt x="627" y="74"/>
                    <a:pt x="613" y="83"/>
                  </a:cubicBezTo>
                  <a:cubicBezTo>
                    <a:pt x="464" y="191"/>
                    <a:pt x="626" y="516"/>
                    <a:pt x="626" y="516"/>
                  </a:cubicBezTo>
                  <a:cubicBezTo>
                    <a:pt x="626" y="516"/>
                    <a:pt x="410" y="256"/>
                    <a:pt x="279" y="256"/>
                  </a:cubicBezTo>
                  <a:cubicBezTo>
                    <a:pt x="249" y="256"/>
                    <a:pt x="224" y="269"/>
                    <a:pt x="207" y="301"/>
                  </a:cubicBezTo>
                  <a:cubicBezTo>
                    <a:pt x="126" y="477"/>
                    <a:pt x="396" y="665"/>
                    <a:pt x="396" y="665"/>
                  </a:cubicBezTo>
                  <a:cubicBezTo>
                    <a:pt x="396" y="665"/>
                    <a:pt x="201" y="555"/>
                    <a:pt x="86" y="555"/>
                  </a:cubicBezTo>
                  <a:cubicBezTo>
                    <a:pt x="35" y="555"/>
                    <a:pt x="0" y="576"/>
                    <a:pt x="5" y="639"/>
                  </a:cubicBezTo>
                  <a:cubicBezTo>
                    <a:pt x="5" y="857"/>
                    <a:pt x="639" y="1195"/>
                    <a:pt x="639" y="1195"/>
                  </a:cubicBezTo>
                  <a:cubicBezTo>
                    <a:pt x="639" y="1195"/>
                    <a:pt x="838" y="1320"/>
                    <a:pt x="1016" y="1320"/>
                  </a:cubicBezTo>
                  <a:cubicBezTo>
                    <a:pt x="1071" y="1320"/>
                    <a:pt x="1125" y="1308"/>
                    <a:pt x="1169" y="1277"/>
                  </a:cubicBezTo>
                  <a:cubicBezTo>
                    <a:pt x="1345" y="1153"/>
                    <a:pt x="1452" y="83"/>
                    <a:pt x="1306" y="70"/>
                  </a:cubicBezTo>
                  <a:cubicBezTo>
                    <a:pt x="1143" y="70"/>
                    <a:pt x="1143" y="395"/>
                    <a:pt x="1143" y="395"/>
                  </a:cubicBezTo>
                  <a:cubicBezTo>
                    <a:pt x="1143" y="395"/>
                    <a:pt x="1116" y="1"/>
                    <a:pt x="978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67722" y="2645467"/>
              <a:ext cx="95479" cy="62342"/>
            </a:xfrm>
            <a:custGeom>
              <a:avLst/>
              <a:gdLst/>
              <a:ahLst/>
              <a:cxnLst/>
              <a:rect l="l" t="t" r="r" b="b"/>
              <a:pathLst>
                <a:path w="801" h="523" extrusionOk="0">
                  <a:moveTo>
                    <a:pt x="557" y="1"/>
                  </a:moveTo>
                  <a:cubicBezTo>
                    <a:pt x="314" y="1"/>
                    <a:pt x="113" y="129"/>
                    <a:pt x="0" y="329"/>
                  </a:cubicBezTo>
                  <a:cubicBezTo>
                    <a:pt x="55" y="368"/>
                    <a:pt x="107" y="397"/>
                    <a:pt x="107" y="397"/>
                  </a:cubicBezTo>
                  <a:cubicBezTo>
                    <a:pt x="107" y="397"/>
                    <a:pt x="306" y="522"/>
                    <a:pt x="484" y="522"/>
                  </a:cubicBezTo>
                  <a:cubicBezTo>
                    <a:pt x="539" y="522"/>
                    <a:pt x="593" y="510"/>
                    <a:pt x="637" y="479"/>
                  </a:cubicBezTo>
                  <a:cubicBezTo>
                    <a:pt x="706" y="436"/>
                    <a:pt x="758" y="248"/>
                    <a:pt x="800" y="43"/>
                  </a:cubicBezTo>
                  <a:cubicBezTo>
                    <a:pt x="745" y="17"/>
                    <a:pt x="676" y="4"/>
                    <a:pt x="624" y="4"/>
                  </a:cubicBezTo>
                  <a:cubicBezTo>
                    <a:pt x="602" y="2"/>
                    <a:pt x="579" y="1"/>
                    <a:pt x="55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506469" y="2598146"/>
              <a:ext cx="172244" cy="162112"/>
            </a:xfrm>
            <a:custGeom>
              <a:avLst/>
              <a:gdLst/>
              <a:ahLst/>
              <a:cxnLst/>
              <a:rect l="l" t="t" r="r" b="b"/>
              <a:pathLst>
                <a:path w="1445" h="1360" extrusionOk="0">
                  <a:moveTo>
                    <a:pt x="234" y="0"/>
                  </a:moveTo>
                  <a:cubicBezTo>
                    <a:pt x="218" y="0"/>
                    <a:pt x="199" y="7"/>
                    <a:pt x="179" y="20"/>
                  </a:cubicBezTo>
                  <a:cubicBezTo>
                    <a:pt x="0" y="157"/>
                    <a:pt x="82" y="863"/>
                    <a:pt x="82" y="863"/>
                  </a:cubicBezTo>
                  <a:cubicBezTo>
                    <a:pt x="82" y="863"/>
                    <a:pt x="98" y="1269"/>
                    <a:pt x="299" y="1350"/>
                  </a:cubicBezTo>
                  <a:cubicBezTo>
                    <a:pt x="314" y="1356"/>
                    <a:pt x="333" y="1359"/>
                    <a:pt x="355" y="1359"/>
                  </a:cubicBezTo>
                  <a:cubicBezTo>
                    <a:pt x="636" y="1359"/>
                    <a:pt x="1445" y="905"/>
                    <a:pt x="1369" y="781"/>
                  </a:cubicBezTo>
                  <a:cubicBezTo>
                    <a:pt x="1351" y="745"/>
                    <a:pt x="1318" y="732"/>
                    <a:pt x="1279" y="732"/>
                  </a:cubicBezTo>
                  <a:cubicBezTo>
                    <a:pt x="1171" y="732"/>
                    <a:pt x="1018" y="833"/>
                    <a:pt x="1018" y="833"/>
                  </a:cubicBezTo>
                  <a:cubicBezTo>
                    <a:pt x="1018" y="833"/>
                    <a:pt x="1356" y="577"/>
                    <a:pt x="1249" y="469"/>
                  </a:cubicBezTo>
                  <a:cubicBezTo>
                    <a:pt x="1230" y="451"/>
                    <a:pt x="1207" y="443"/>
                    <a:pt x="1181" y="443"/>
                  </a:cubicBezTo>
                  <a:cubicBezTo>
                    <a:pt x="1051" y="443"/>
                    <a:pt x="855" y="632"/>
                    <a:pt x="855" y="632"/>
                  </a:cubicBezTo>
                  <a:cubicBezTo>
                    <a:pt x="855" y="632"/>
                    <a:pt x="1138" y="277"/>
                    <a:pt x="976" y="225"/>
                  </a:cubicBezTo>
                  <a:cubicBezTo>
                    <a:pt x="960" y="219"/>
                    <a:pt x="943" y="216"/>
                    <a:pt x="927" y="216"/>
                  </a:cubicBezTo>
                  <a:cubicBezTo>
                    <a:pt x="778" y="216"/>
                    <a:pt x="625" y="469"/>
                    <a:pt x="625" y="469"/>
                  </a:cubicBezTo>
                  <a:cubicBezTo>
                    <a:pt x="625" y="469"/>
                    <a:pt x="770" y="7"/>
                    <a:pt x="593" y="7"/>
                  </a:cubicBezTo>
                  <a:cubicBezTo>
                    <a:pt x="591" y="7"/>
                    <a:pt x="588" y="7"/>
                    <a:pt x="586" y="7"/>
                  </a:cubicBezTo>
                  <a:cubicBezTo>
                    <a:pt x="381" y="33"/>
                    <a:pt x="368" y="359"/>
                    <a:pt x="368" y="359"/>
                  </a:cubicBezTo>
                  <a:cubicBezTo>
                    <a:pt x="368" y="359"/>
                    <a:pt x="358" y="0"/>
                    <a:pt x="234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514575" y="2685756"/>
              <a:ext cx="82725" cy="74142"/>
            </a:xfrm>
            <a:custGeom>
              <a:avLst/>
              <a:gdLst/>
              <a:ahLst/>
              <a:cxnLst/>
              <a:rect l="l" t="t" r="r" b="b"/>
              <a:pathLst>
                <a:path w="694" h="622" extrusionOk="0">
                  <a:moveTo>
                    <a:pt x="66" y="1"/>
                  </a:moveTo>
                  <a:cubicBezTo>
                    <a:pt x="44" y="1"/>
                    <a:pt x="22" y="2"/>
                    <a:pt x="1" y="4"/>
                  </a:cubicBezTo>
                  <a:cubicBezTo>
                    <a:pt x="1" y="72"/>
                    <a:pt x="14" y="128"/>
                    <a:pt x="14" y="128"/>
                  </a:cubicBezTo>
                  <a:cubicBezTo>
                    <a:pt x="14" y="128"/>
                    <a:pt x="30" y="534"/>
                    <a:pt x="231" y="615"/>
                  </a:cubicBezTo>
                  <a:cubicBezTo>
                    <a:pt x="245" y="620"/>
                    <a:pt x="262" y="622"/>
                    <a:pt x="282" y="622"/>
                  </a:cubicBezTo>
                  <a:cubicBezTo>
                    <a:pt x="377" y="622"/>
                    <a:pt x="534" y="572"/>
                    <a:pt x="693" y="505"/>
                  </a:cubicBezTo>
                  <a:cubicBezTo>
                    <a:pt x="680" y="437"/>
                    <a:pt x="651" y="385"/>
                    <a:pt x="625" y="329"/>
                  </a:cubicBezTo>
                  <a:cubicBezTo>
                    <a:pt x="501" y="119"/>
                    <a:pt x="287" y="1"/>
                    <a:pt x="6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601828" y="2801974"/>
              <a:ext cx="183806" cy="164019"/>
            </a:xfrm>
            <a:custGeom>
              <a:avLst/>
              <a:gdLst/>
              <a:ahLst/>
              <a:cxnLst/>
              <a:rect l="l" t="t" r="r" b="b"/>
              <a:pathLst>
                <a:path w="1542" h="1376" extrusionOk="0">
                  <a:moveTo>
                    <a:pt x="571" y="0"/>
                  </a:moveTo>
                  <a:cubicBezTo>
                    <a:pt x="562" y="0"/>
                    <a:pt x="553" y="2"/>
                    <a:pt x="543" y="5"/>
                  </a:cubicBezTo>
                  <a:cubicBezTo>
                    <a:pt x="355" y="60"/>
                    <a:pt x="394" y="385"/>
                    <a:pt x="394" y="385"/>
                  </a:cubicBezTo>
                  <a:cubicBezTo>
                    <a:pt x="394" y="385"/>
                    <a:pt x="324" y="55"/>
                    <a:pt x="210" y="55"/>
                  </a:cubicBezTo>
                  <a:cubicBezTo>
                    <a:pt x="191" y="55"/>
                    <a:pt x="171" y="65"/>
                    <a:pt x="150" y="86"/>
                  </a:cubicBezTo>
                  <a:cubicBezTo>
                    <a:pt x="0" y="236"/>
                    <a:pt x="176" y="912"/>
                    <a:pt x="176" y="912"/>
                  </a:cubicBezTo>
                  <a:cubicBezTo>
                    <a:pt x="176" y="912"/>
                    <a:pt x="257" y="1318"/>
                    <a:pt x="475" y="1374"/>
                  </a:cubicBezTo>
                  <a:cubicBezTo>
                    <a:pt x="481" y="1375"/>
                    <a:pt x="488" y="1375"/>
                    <a:pt x="496" y="1375"/>
                  </a:cubicBezTo>
                  <a:cubicBezTo>
                    <a:pt x="743" y="1375"/>
                    <a:pt x="1542" y="775"/>
                    <a:pt x="1450" y="655"/>
                  </a:cubicBezTo>
                  <a:cubicBezTo>
                    <a:pt x="1427" y="629"/>
                    <a:pt x="1397" y="618"/>
                    <a:pt x="1364" y="618"/>
                  </a:cubicBezTo>
                  <a:cubicBezTo>
                    <a:pt x="1248" y="618"/>
                    <a:pt x="1099" y="749"/>
                    <a:pt x="1099" y="749"/>
                  </a:cubicBezTo>
                  <a:cubicBezTo>
                    <a:pt x="1099" y="749"/>
                    <a:pt x="1395" y="437"/>
                    <a:pt x="1275" y="356"/>
                  </a:cubicBezTo>
                  <a:cubicBezTo>
                    <a:pt x="1260" y="346"/>
                    <a:pt x="1244" y="342"/>
                    <a:pt x="1226" y="342"/>
                  </a:cubicBezTo>
                  <a:cubicBezTo>
                    <a:pt x="1096" y="342"/>
                    <a:pt x="907" y="574"/>
                    <a:pt x="907" y="574"/>
                  </a:cubicBezTo>
                  <a:cubicBezTo>
                    <a:pt x="907" y="574"/>
                    <a:pt x="1138" y="193"/>
                    <a:pt x="963" y="154"/>
                  </a:cubicBezTo>
                  <a:cubicBezTo>
                    <a:pt x="953" y="152"/>
                    <a:pt x="944" y="151"/>
                    <a:pt x="935" y="151"/>
                  </a:cubicBezTo>
                  <a:cubicBezTo>
                    <a:pt x="785" y="151"/>
                    <a:pt x="664" y="453"/>
                    <a:pt x="664" y="453"/>
                  </a:cubicBezTo>
                  <a:cubicBezTo>
                    <a:pt x="664" y="453"/>
                    <a:pt x="725" y="0"/>
                    <a:pt x="57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619589" y="2895068"/>
              <a:ext cx="90473" cy="70805"/>
            </a:xfrm>
            <a:custGeom>
              <a:avLst/>
              <a:gdLst/>
              <a:ahLst/>
              <a:cxnLst/>
              <a:rect l="l" t="t" r="r" b="b"/>
              <a:pathLst>
                <a:path w="759" h="594" extrusionOk="0">
                  <a:moveTo>
                    <a:pt x="170" y="0"/>
                  </a:moveTo>
                  <a:cubicBezTo>
                    <a:pt x="114" y="0"/>
                    <a:pt x="57" y="8"/>
                    <a:pt x="1" y="24"/>
                  </a:cubicBezTo>
                  <a:cubicBezTo>
                    <a:pt x="14" y="92"/>
                    <a:pt x="27" y="131"/>
                    <a:pt x="27" y="131"/>
                  </a:cubicBezTo>
                  <a:cubicBezTo>
                    <a:pt x="27" y="131"/>
                    <a:pt x="108" y="537"/>
                    <a:pt x="326" y="593"/>
                  </a:cubicBezTo>
                  <a:cubicBezTo>
                    <a:pt x="332" y="594"/>
                    <a:pt x="338" y="594"/>
                    <a:pt x="344" y="594"/>
                  </a:cubicBezTo>
                  <a:cubicBezTo>
                    <a:pt x="432" y="594"/>
                    <a:pt x="595" y="516"/>
                    <a:pt x="758" y="404"/>
                  </a:cubicBezTo>
                  <a:cubicBezTo>
                    <a:pt x="732" y="349"/>
                    <a:pt x="706" y="293"/>
                    <a:pt x="664" y="254"/>
                  </a:cubicBezTo>
                  <a:cubicBezTo>
                    <a:pt x="539" y="87"/>
                    <a:pt x="358" y="0"/>
                    <a:pt x="170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936300" y="2336029"/>
              <a:ext cx="116339" cy="1001518"/>
            </a:xfrm>
            <a:custGeom>
              <a:avLst/>
              <a:gdLst/>
              <a:ahLst/>
              <a:cxnLst/>
              <a:rect l="l" t="t" r="r" b="b"/>
              <a:pathLst>
                <a:path w="976" h="8402" extrusionOk="0">
                  <a:moveTo>
                    <a:pt x="939" y="1"/>
                  </a:moveTo>
                  <a:cubicBezTo>
                    <a:pt x="926" y="1"/>
                    <a:pt x="913" y="8"/>
                    <a:pt x="908" y="25"/>
                  </a:cubicBezTo>
                  <a:cubicBezTo>
                    <a:pt x="459" y="2789"/>
                    <a:pt x="95" y="5566"/>
                    <a:pt x="0" y="8372"/>
                  </a:cubicBezTo>
                  <a:cubicBezTo>
                    <a:pt x="0" y="8391"/>
                    <a:pt x="18" y="8401"/>
                    <a:pt x="35" y="8401"/>
                  </a:cubicBezTo>
                  <a:cubicBezTo>
                    <a:pt x="52" y="8401"/>
                    <a:pt x="69" y="8391"/>
                    <a:pt x="69" y="8372"/>
                  </a:cubicBezTo>
                  <a:cubicBezTo>
                    <a:pt x="163" y="5582"/>
                    <a:pt x="527" y="2802"/>
                    <a:pt x="976" y="38"/>
                  </a:cubicBezTo>
                  <a:cubicBezTo>
                    <a:pt x="976" y="15"/>
                    <a:pt x="957" y="1"/>
                    <a:pt x="93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59536" y="2724853"/>
              <a:ext cx="112167" cy="203355"/>
            </a:xfrm>
            <a:custGeom>
              <a:avLst/>
              <a:gdLst/>
              <a:ahLst/>
              <a:cxnLst/>
              <a:rect l="l" t="t" r="r" b="b"/>
              <a:pathLst>
                <a:path w="941" h="1706" extrusionOk="0">
                  <a:moveTo>
                    <a:pt x="50" y="0"/>
                  </a:moveTo>
                  <a:cubicBezTo>
                    <a:pt x="25" y="0"/>
                    <a:pt x="1" y="35"/>
                    <a:pt x="20" y="57"/>
                  </a:cubicBezTo>
                  <a:cubicBezTo>
                    <a:pt x="401" y="531"/>
                    <a:pt x="739" y="1100"/>
                    <a:pt x="875" y="1682"/>
                  </a:cubicBezTo>
                  <a:cubicBezTo>
                    <a:pt x="881" y="1699"/>
                    <a:pt x="893" y="1706"/>
                    <a:pt x="906" y="1706"/>
                  </a:cubicBezTo>
                  <a:cubicBezTo>
                    <a:pt x="923" y="1706"/>
                    <a:pt x="940" y="1692"/>
                    <a:pt x="940" y="1669"/>
                  </a:cubicBezTo>
                  <a:cubicBezTo>
                    <a:pt x="807" y="1058"/>
                    <a:pt x="453" y="489"/>
                    <a:pt x="75" y="14"/>
                  </a:cubicBezTo>
                  <a:cubicBezTo>
                    <a:pt x="68" y="4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974443" y="2661797"/>
              <a:ext cx="148642" cy="155675"/>
            </a:xfrm>
            <a:custGeom>
              <a:avLst/>
              <a:gdLst/>
              <a:ahLst/>
              <a:cxnLst/>
              <a:rect l="l" t="t" r="r" b="b"/>
              <a:pathLst>
                <a:path w="1247" h="1306" extrusionOk="0">
                  <a:moveTo>
                    <a:pt x="1198" y="1"/>
                  </a:moveTo>
                  <a:cubicBezTo>
                    <a:pt x="1193" y="1"/>
                    <a:pt x="1188" y="1"/>
                    <a:pt x="1183" y="3"/>
                  </a:cubicBezTo>
                  <a:cubicBezTo>
                    <a:pt x="682" y="273"/>
                    <a:pt x="276" y="761"/>
                    <a:pt x="19" y="1262"/>
                  </a:cubicBezTo>
                  <a:cubicBezTo>
                    <a:pt x="1" y="1280"/>
                    <a:pt x="26" y="1306"/>
                    <a:pt x="49" y="1306"/>
                  </a:cubicBezTo>
                  <a:cubicBezTo>
                    <a:pt x="59" y="1306"/>
                    <a:pt x="69" y="1301"/>
                    <a:pt x="74" y="1288"/>
                  </a:cubicBezTo>
                  <a:cubicBezTo>
                    <a:pt x="331" y="800"/>
                    <a:pt x="724" y="329"/>
                    <a:pt x="1212" y="56"/>
                  </a:cubicBezTo>
                  <a:cubicBezTo>
                    <a:pt x="1246" y="44"/>
                    <a:pt x="1231" y="1"/>
                    <a:pt x="1198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936777" y="2438778"/>
              <a:ext cx="65918" cy="236731"/>
            </a:xfrm>
            <a:custGeom>
              <a:avLst/>
              <a:gdLst/>
              <a:ahLst/>
              <a:cxnLst/>
              <a:rect l="l" t="t" r="r" b="b"/>
              <a:pathLst>
                <a:path w="553" h="1986" extrusionOk="0">
                  <a:moveTo>
                    <a:pt x="48" y="0"/>
                  </a:moveTo>
                  <a:cubicBezTo>
                    <a:pt x="23" y="0"/>
                    <a:pt x="0" y="29"/>
                    <a:pt x="9" y="57"/>
                  </a:cubicBezTo>
                  <a:cubicBezTo>
                    <a:pt x="266" y="639"/>
                    <a:pt x="484" y="1305"/>
                    <a:pt x="484" y="1956"/>
                  </a:cubicBezTo>
                  <a:cubicBezTo>
                    <a:pt x="484" y="1975"/>
                    <a:pt x="501" y="1985"/>
                    <a:pt x="518" y="1985"/>
                  </a:cubicBezTo>
                  <a:cubicBezTo>
                    <a:pt x="535" y="1985"/>
                    <a:pt x="553" y="1975"/>
                    <a:pt x="553" y="1956"/>
                  </a:cubicBezTo>
                  <a:cubicBezTo>
                    <a:pt x="553" y="1289"/>
                    <a:pt x="322" y="626"/>
                    <a:pt x="78" y="18"/>
                  </a:cubicBezTo>
                  <a:cubicBezTo>
                    <a:pt x="69" y="5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014852" y="2432460"/>
              <a:ext cx="111571" cy="91784"/>
            </a:xfrm>
            <a:custGeom>
              <a:avLst/>
              <a:gdLst/>
              <a:ahLst/>
              <a:cxnLst/>
              <a:rect l="l" t="t" r="r" b="b"/>
              <a:pathLst>
                <a:path w="936" h="770" extrusionOk="0">
                  <a:moveTo>
                    <a:pt x="885" y="0"/>
                  </a:moveTo>
                  <a:cubicBezTo>
                    <a:pt x="881" y="0"/>
                    <a:pt x="877" y="1"/>
                    <a:pt x="873" y="2"/>
                  </a:cubicBezTo>
                  <a:cubicBezTo>
                    <a:pt x="561" y="191"/>
                    <a:pt x="262" y="435"/>
                    <a:pt x="31" y="708"/>
                  </a:cubicBezTo>
                  <a:cubicBezTo>
                    <a:pt x="1" y="738"/>
                    <a:pt x="25" y="770"/>
                    <a:pt x="50" y="770"/>
                  </a:cubicBezTo>
                  <a:cubicBezTo>
                    <a:pt x="58" y="770"/>
                    <a:pt x="66" y="767"/>
                    <a:pt x="73" y="760"/>
                  </a:cubicBezTo>
                  <a:cubicBezTo>
                    <a:pt x="304" y="477"/>
                    <a:pt x="600" y="246"/>
                    <a:pt x="912" y="71"/>
                  </a:cubicBezTo>
                  <a:cubicBezTo>
                    <a:pt x="935" y="45"/>
                    <a:pt x="917" y="0"/>
                    <a:pt x="885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734258" y="2587418"/>
              <a:ext cx="168072" cy="156390"/>
            </a:xfrm>
            <a:custGeom>
              <a:avLst/>
              <a:gdLst/>
              <a:ahLst/>
              <a:cxnLst/>
              <a:rect l="l" t="t" r="r" b="b"/>
              <a:pathLst>
                <a:path w="1410" h="1312" extrusionOk="0">
                  <a:moveTo>
                    <a:pt x="902" y="0"/>
                  </a:moveTo>
                  <a:cubicBezTo>
                    <a:pt x="896" y="0"/>
                    <a:pt x="889" y="1"/>
                    <a:pt x="883" y="3"/>
                  </a:cubicBezTo>
                  <a:cubicBezTo>
                    <a:pt x="746" y="58"/>
                    <a:pt x="853" y="436"/>
                    <a:pt x="853" y="436"/>
                  </a:cubicBezTo>
                  <a:cubicBezTo>
                    <a:pt x="853" y="436"/>
                    <a:pt x="711" y="129"/>
                    <a:pt x="595" y="129"/>
                  </a:cubicBezTo>
                  <a:cubicBezTo>
                    <a:pt x="577" y="129"/>
                    <a:pt x="560" y="136"/>
                    <a:pt x="544" y="153"/>
                  </a:cubicBezTo>
                  <a:cubicBezTo>
                    <a:pt x="408" y="260"/>
                    <a:pt x="609" y="572"/>
                    <a:pt x="609" y="572"/>
                  </a:cubicBezTo>
                  <a:cubicBezTo>
                    <a:pt x="609" y="572"/>
                    <a:pt x="380" y="359"/>
                    <a:pt x="251" y="359"/>
                  </a:cubicBezTo>
                  <a:cubicBezTo>
                    <a:pt x="218" y="359"/>
                    <a:pt x="191" y="373"/>
                    <a:pt x="177" y="410"/>
                  </a:cubicBezTo>
                  <a:cubicBezTo>
                    <a:pt x="109" y="598"/>
                    <a:pt x="408" y="761"/>
                    <a:pt x="408" y="761"/>
                  </a:cubicBezTo>
                  <a:cubicBezTo>
                    <a:pt x="408" y="761"/>
                    <a:pt x="224" y="681"/>
                    <a:pt x="107" y="681"/>
                  </a:cubicBezTo>
                  <a:cubicBezTo>
                    <a:pt x="44" y="681"/>
                    <a:pt x="1" y="704"/>
                    <a:pt x="14" y="774"/>
                  </a:cubicBezTo>
                  <a:cubicBezTo>
                    <a:pt x="57" y="992"/>
                    <a:pt x="720" y="1236"/>
                    <a:pt x="720" y="1236"/>
                  </a:cubicBezTo>
                  <a:cubicBezTo>
                    <a:pt x="720" y="1236"/>
                    <a:pt x="897" y="1312"/>
                    <a:pt x="1061" y="1312"/>
                  </a:cubicBezTo>
                  <a:cubicBezTo>
                    <a:pt x="1136" y="1312"/>
                    <a:pt x="1209" y="1296"/>
                    <a:pt x="1260" y="1249"/>
                  </a:cubicBezTo>
                  <a:cubicBezTo>
                    <a:pt x="1409" y="1086"/>
                    <a:pt x="1370" y="29"/>
                    <a:pt x="1221" y="29"/>
                  </a:cubicBezTo>
                  <a:cubicBezTo>
                    <a:pt x="1058" y="42"/>
                    <a:pt x="1113" y="367"/>
                    <a:pt x="1113" y="367"/>
                  </a:cubicBezTo>
                  <a:cubicBezTo>
                    <a:pt x="1113" y="367"/>
                    <a:pt x="1025" y="0"/>
                    <a:pt x="902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05300" y="2678962"/>
              <a:ext cx="90830" cy="64845"/>
            </a:xfrm>
            <a:custGeom>
              <a:avLst/>
              <a:gdLst/>
              <a:ahLst/>
              <a:cxnLst/>
              <a:rect l="l" t="t" r="r" b="b"/>
              <a:pathLst>
                <a:path w="762" h="544" extrusionOk="0">
                  <a:moveTo>
                    <a:pt x="632" y="1"/>
                  </a:moveTo>
                  <a:cubicBezTo>
                    <a:pt x="615" y="1"/>
                    <a:pt x="598" y="2"/>
                    <a:pt x="582" y="6"/>
                  </a:cubicBezTo>
                  <a:cubicBezTo>
                    <a:pt x="313" y="22"/>
                    <a:pt x="95" y="198"/>
                    <a:pt x="0" y="429"/>
                  </a:cubicBezTo>
                  <a:cubicBezTo>
                    <a:pt x="82" y="455"/>
                    <a:pt x="124" y="468"/>
                    <a:pt x="124" y="468"/>
                  </a:cubicBezTo>
                  <a:cubicBezTo>
                    <a:pt x="124" y="468"/>
                    <a:pt x="301" y="544"/>
                    <a:pt x="465" y="544"/>
                  </a:cubicBezTo>
                  <a:cubicBezTo>
                    <a:pt x="540" y="544"/>
                    <a:pt x="613" y="528"/>
                    <a:pt x="664" y="481"/>
                  </a:cubicBezTo>
                  <a:cubicBezTo>
                    <a:pt x="719" y="412"/>
                    <a:pt x="745" y="224"/>
                    <a:pt x="761" y="22"/>
                  </a:cubicBezTo>
                  <a:cubicBezTo>
                    <a:pt x="722" y="10"/>
                    <a:pt x="676" y="1"/>
                    <a:pt x="63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818412" y="2305038"/>
              <a:ext cx="174628" cy="156986"/>
            </a:xfrm>
            <a:custGeom>
              <a:avLst/>
              <a:gdLst/>
              <a:ahLst/>
              <a:cxnLst/>
              <a:rect l="l" t="t" r="r" b="b"/>
              <a:pathLst>
                <a:path w="1465" h="1317" extrusionOk="0">
                  <a:moveTo>
                    <a:pt x="991" y="0"/>
                  </a:moveTo>
                  <a:cubicBezTo>
                    <a:pt x="986" y="0"/>
                    <a:pt x="981" y="1"/>
                    <a:pt x="976" y="2"/>
                  </a:cubicBezTo>
                  <a:cubicBezTo>
                    <a:pt x="827" y="28"/>
                    <a:pt x="879" y="421"/>
                    <a:pt x="879" y="421"/>
                  </a:cubicBezTo>
                  <a:cubicBezTo>
                    <a:pt x="879" y="421"/>
                    <a:pt x="781" y="69"/>
                    <a:pt x="652" y="69"/>
                  </a:cubicBezTo>
                  <a:cubicBezTo>
                    <a:pt x="638" y="69"/>
                    <a:pt x="624" y="74"/>
                    <a:pt x="609" y="83"/>
                  </a:cubicBezTo>
                  <a:cubicBezTo>
                    <a:pt x="472" y="177"/>
                    <a:pt x="622" y="502"/>
                    <a:pt x="622" y="502"/>
                  </a:cubicBezTo>
                  <a:cubicBezTo>
                    <a:pt x="622" y="502"/>
                    <a:pt x="413" y="239"/>
                    <a:pt x="286" y="239"/>
                  </a:cubicBezTo>
                  <a:cubicBezTo>
                    <a:pt x="257" y="239"/>
                    <a:pt x="233" y="252"/>
                    <a:pt x="216" y="285"/>
                  </a:cubicBezTo>
                  <a:cubicBezTo>
                    <a:pt x="121" y="447"/>
                    <a:pt x="378" y="665"/>
                    <a:pt x="378" y="665"/>
                  </a:cubicBezTo>
                  <a:cubicBezTo>
                    <a:pt x="378" y="665"/>
                    <a:pt x="190" y="537"/>
                    <a:pt x="80" y="537"/>
                  </a:cubicBezTo>
                  <a:cubicBezTo>
                    <a:pt x="34" y="537"/>
                    <a:pt x="1" y="559"/>
                    <a:pt x="1" y="623"/>
                  </a:cubicBezTo>
                  <a:cubicBezTo>
                    <a:pt x="1" y="828"/>
                    <a:pt x="622" y="1179"/>
                    <a:pt x="622" y="1179"/>
                  </a:cubicBezTo>
                  <a:cubicBezTo>
                    <a:pt x="622" y="1179"/>
                    <a:pt x="823" y="1316"/>
                    <a:pt x="1004" y="1316"/>
                  </a:cubicBezTo>
                  <a:cubicBezTo>
                    <a:pt x="1057" y="1316"/>
                    <a:pt x="1108" y="1304"/>
                    <a:pt x="1152" y="1273"/>
                  </a:cubicBezTo>
                  <a:cubicBezTo>
                    <a:pt x="1328" y="1153"/>
                    <a:pt x="1464" y="96"/>
                    <a:pt x="1302" y="83"/>
                  </a:cubicBezTo>
                  <a:cubicBezTo>
                    <a:pt x="1299" y="83"/>
                    <a:pt x="1296" y="83"/>
                    <a:pt x="1293" y="83"/>
                  </a:cubicBezTo>
                  <a:cubicBezTo>
                    <a:pt x="1152" y="83"/>
                    <a:pt x="1139" y="395"/>
                    <a:pt x="1139" y="395"/>
                  </a:cubicBezTo>
                  <a:cubicBezTo>
                    <a:pt x="1139" y="395"/>
                    <a:pt x="1124" y="0"/>
                    <a:pt x="99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879680" y="2400039"/>
              <a:ext cx="95479" cy="61984"/>
            </a:xfrm>
            <a:custGeom>
              <a:avLst/>
              <a:gdLst/>
              <a:ahLst/>
              <a:cxnLst/>
              <a:rect l="l" t="t" r="r" b="b"/>
              <a:pathLst>
                <a:path w="801" h="520" extrusionOk="0">
                  <a:moveTo>
                    <a:pt x="555" y="1"/>
                  </a:moveTo>
                  <a:cubicBezTo>
                    <a:pt x="322" y="1"/>
                    <a:pt x="110" y="130"/>
                    <a:pt x="1" y="313"/>
                  </a:cubicBezTo>
                  <a:cubicBezTo>
                    <a:pt x="56" y="356"/>
                    <a:pt x="108" y="382"/>
                    <a:pt x="108" y="382"/>
                  </a:cubicBezTo>
                  <a:cubicBezTo>
                    <a:pt x="108" y="382"/>
                    <a:pt x="309" y="519"/>
                    <a:pt x="490" y="519"/>
                  </a:cubicBezTo>
                  <a:cubicBezTo>
                    <a:pt x="543" y="519"/>
                    <a:pt x="594" y="507"/>
                    <a:pt x="638" y="476"/>
                  </a:cubicBezTo>
                  <a:cubicBezTo>
                    <a:pt x="706" y="437"/>
                    <a:pt x="758" y="248"/>
                    <a:pt x="801" y="44"/>
                  </a:cubicBezTo>
                  <a:cubicBezTo>
                    <a:pt x="745" y="18"/>
                    <a:pt x="690" y="5"/>
                    <a:pt x="625" y="5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963835" y="2190488"/>
              <a:ext cx="193938" cy="159966"/>
            </a:xfrm>
            <a:custGeom>
              <a:avLst/>
              <a:gdLst/>
              <a:ahLst/>
              <a:cxnLst/>
              <a:rect l="l" t="t" r="r" b="b"/>
              <a:pathLst>
                <a:path w="1627" h="1342" extrusionOk="0">
                  <a:moveTo>
                    <a:pt x="487" y="1"/>
                  </a:moveTo>
                  <a:cubicBezTo>
                    <a:pt x="474" y="1"/>
                    <a:pt x="460" y="5"/>
                    <a:pt x="446" y="13"/>
                  </a:cubicBezTo>
                  <a:cubicBezTo>
                    <a:pt x="283" y="120"/>
                    <a:pt x="420" y="433"/>
                    <a:pt x="420" y="433"/>
                  </a:cubicBezTo>
                  <a:cubicBezTo>
                    <a:pt x="420" y="433"/>
                    <a:pt x="272" y="158"/>
                    <a:pt x="160" y="158"/>
                  </a:cubicBezTo>
                  <a:cubicBezTo>
                    <a:pt x="136" y="158"/>
                    <a:pt x="114" y="170"/>
                    <a:pt x="95" y="202"/>
                  </a:cubicBezTo>
                  <a:cubicBezTo>
                    <a:pt x="0" y="394"/>
                    <a:pt x="365" y="1002"/>
                    <a:pt x="365" y="1002"/>
                  </a:cubicBezTo>
                  <a:cubicBezTo>
                    <a:pt x="365" y="1002"/>
                    <a:pt x="539" y="1341"/>
                    <a:pt x="758" y="1341"/>
                  </a:cubicBezTo>
                  <a:cubicBezTo>
                    <a:pt x="766" y="1341"/>
                    <a:pt x="775" y="1341"/>
                    <a:pt x="784" y="1340"/>
                  </a:cubicBezTo>
                  <a:cubicBezTo>
                    <a:pt x="1002" y="1327"/>
                    <a:pt x="1626" y="462"/>
                    <a:pt x="1503" y="364"/>
                  </a:cubicBezTo>
                  <a:cubicBezTo>
                    <a:pt x="1486" y="354"/>
                    <a:pt x="1468" y="350"/>
                    <a:pt x="1451" y="350"/>
                  </a:cubicBezTo>
                  <a:cubicBezTo>
                    <a:pt x="1328" y="350"/>
                    <a:pt x="1204" y="569"/>
                    <a:pt x="1204" y="569"/>
                  </a:cubicBezTo>
                  <a:cubicBezTo>
                    <a:pt x="1204" y="569"/>
                    <a:pt x="1395" y="189"/>
                    <a:pt x="1259" y="137"/>
                  </a:cubicBezTo>
                  <a:cubicBezTo>
                    <a:pt x="1251" y="134"/>
                    <a:pt x="1243" y="133"/>
                    <a:pt x="1234" y="133"/>
                  </a:cubicBezTo>
                  <a:cubicBezTo>
                    <a:pt x="1093" y="133"/>
                    <a:pt x="960" y="462"/>
                    <a:pt x="960" y="462"/>
                  </a:cubicBezTo>
                  <a:cubicBezTo>
                    <a:pt x="960" y="462"/>
                    <a:pt x="1067" y="39"/>
                    <a:pt x="902" y="39"/>
                  </a:cubicBezTo>
                  <a:cubicBezTo>
                    <a:pt x="900" y="39"/>
                    <a:pt x="897" y="39"/>
                    <a:pt x="895" y="39"/>
                  </a:cubicBezTo>
                  <a:cubicBezTo>
                    <a:pt x="716" y="39"/>
                    <a:pt x="690" y="407"/>
                    <a:pt x="690" y="407"/>
                  </a:cubicBezTo>
                  <a:cubicBezTo>
                    <a:pt x="690" y="407"/>
                    <a:pt x="622" y="1"/>
                    <a:pt x="487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99118" y="2286324"/>
              <a:ext cx="100486" cy="64130"/>
            </a:xfrm>
            <a:custGeom>
              <a:avLst/>
              <a:gdLst/>
              <a:ahLst/>
              <a:cxnLst/>
              <a:rect l="l" t="t" r="r" b="b"/>
              <a:pathLst>
                <a:path w="843" h="538" extrusionOk="0">
                  <a:moveTo>
                    <a:pt x="342" y="1"/>
                  </a:moveTo>
                  <a:cubicBezTo>
                    <a:pt x="222" y="1"/>
                    <a:pt x="104" y="31"/>
                    <a:pt x="0" y="90"/>
                  </a:cubicBezTo>
                  <a:cubicBezTo>
                    <a:pt x="43" y="159"/>
                    <a:pt x="69" y="198"/>
                    <a:pt x="69" y="198"/>
                  </a:cubicBezTo>
                  <a:cubicBezTo>
                    <a:pt x="69" y="198"/>
                    <a:pt x="243" y="537"/>
                    <a:pt x="462" y="537"/>
                  </a:cubicBezTo>
                  <a:cubicBezTo>
                    <a:pt x="470" y="537"/>
                    <a:pt x="479" y="537"/>
                    <a:pt x="488" y="536"/>
                  </a:cubicBezTo>
                  <a:cubicBezTo>
                    <a:pt x="569" y="536"/>
                    <a:pt x="706" y="402"/>
                    <a:pt x="842" y="240"/>
                  </a:cubicBezTo>
                  <a:cubicBezTo>
                    <a:pt x="813" y="198"/>
                    <a:pt x="761" y="159"/>
                    <a:pt x="719" y="116"/>
                  </a:cubicBezTo>
                  <a:cubicBezTo>
                    <a:pt x="605" y="38"/>
                    <a:pt x="473" y="1"/>
                    <a:pt x="34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1097576" y="2305157"/>
              <a:ext cx="171410" cy="162470"/>
            </a:xfrm>
            <a:custGeom>
              <a:avLst/>
              <a:gdLst/>
              <a:ahLst/>
              <a:cxnLst/>
              <a:rect l="l" t="t" r="r" b="b"/>
              <a:pathLst>
                <a:path w="1438" h="1363" extrusionOk="0">
                  <a:moveTo>
                    <a:pt x="703" y="0"/>
                  </a:moveTo>
                  <a:cubicBezTo>
                    <a:pt x="700" y="0"/>
                    <a:pt x="696" y="0"/>
                    <a:pt x="693" y="1"/>
                  </a:cubicBezTo>
                  <a:cubicBezTo>
                    <a:pt x="488" y="27"/>
                    <a:pt x="192" y="677"/>
                    <a:pt x="192" y="677"/>
                  </a:cubicBezTo>
                  <a:cubicBezTo>
                    <a:pt x="192" y="677"/>
                    <a:pt x="0" y="1028"/>
                    <a:pt x="137" y="1207"/>
                  </a:cubicBezTo>
                  <a:cubicBezTo>
                    <a:pt x="214" y="1306"/>
                    <a:pt x="591" y="1362"/>
                    <a:pt x="903" y="1362"/>
                  </a:cubicBezTo>
                  <a:cubicBezTo>
                    <a:pt x="1142" y="1362"/>
                    <a:pt x="1343" y="1330"/>
                    <a:pt x="1343" y="1259"/>
                  </a:cubicBezTo>
                  <a:cubicBezTo>
                    <a:pt x="1343" y="1136"/>
                    <a:pt x="1124" y="1125"/>
                    <a:pt x="1045" y="1125"/>
                  </a:cubicBezTo>
                  <a:cubicBezTo>
                    <a:pt x="1028" y="1125"/>
                    <a:pt x="1018" y="1126"/>
                    <a:pt x="1018" y="1126"/>
                  </a:cubicBezTo>
                  <a:cubicBezTo>
                    <a:pt x="1018" y="1126"/>
                    <a:pt x="1437" y="1070"/>
                    <a:pt x="1398" y="921"/>
                  </a:cubicBezTo>
                  <a:cubicBezTo>
                    <a:pt x="1379" y="859"/>
                    <a:pt x="1289" y="842"/>
                    <a:pt x="1198" y="842"/>
                  </a:cubicBezTo>
                  <a:cubicBezTo>
                    <a:pt x="1088" y="842"/>
                    <a:pt x="976" y="866"/>
                    <a:pt x="976" y="866"/>
                  </a:cubicBezTo>
                  <a:cubicBezTo>
                    <a:pt x="976" y="866"/>
                    <a:pt x="1398" y="719"/>
                    <a:pt x="1288" y="570"/>
                  </a:cubicBezTo>
                  <a:cubicBezTo>
                    <a:pt x="1258" y="531"/>
                    <a:pt x="1212" y="518"/>
                    <a:pt x="1161" y="518"/>
                  </a:cubicBezTo>
                  <a:cubicBezTo>
                    <a:pt x="1030" y="518"/>
                    <a:pt x="868" y="609"/>
                    <a:pt x="868" y="609"/>
                  </a:cubicBezTo>
                  <a:cubicBezTo>
                    <a:pt x="868" y="609"/>
                    <a:pt x="1236" y="270"/>
                    <a:pt x="1057" y="189"/>
                  </a:cubicBezTo>
                  <a:cubicBezTo>
                    <a:pt x="1034" y="179"/>
                    <a:pt x="1010" y="175"/>
                    <a:pt x="988" y="175"/>
                  </a:cubicBezTo>
                  <a:cubicBezTo>
                    <a:pt x="827" y="175"/>
                    <a:pt x="693" y="394"/>
                    <a:pt x="693" y="394"/>
                  </a:cubicBezTo>
                  <a:cubicBezTo>
                    <a:pt x="693" y="394"/>
                    <a:pt x="904" y="0"/>
                    <a:pt x="703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097576" y="2371431"/>
              <a:ext cx="74500" cy="93572"/>
            </a:xfrm>
            <a:custGeom>
              <a:avLst/>
              <a:gdLst/>
              <a:ahLst/>
              <a:cxnLst/>
              <a:rect l="l" t="t" r="r" b="b"/>
              <a:pathLst>
                <a:path w="625" h="785" extrusionOk="0">
                  <a:moveTo>
                    <a:pt x="244" y="1"/>
                  </a:moveTo>
                  <a:cubicBezTo>
                    <a:pt x="205" y="66"/>
                    <a:pt x="192" y="121"/>
                    <a:pt x="192" y="121"/>
                  </a:cubicBezTo>
                  <a:cubicBezTo>
                    <a:pt x="192" y="121"/>
                    <a:pt x="0" y="472"/>
                    <a:pt x="137" y="651"/>
                  </a:cubicBezTo>
                  <a:cubicBezTo>
                    <a:pt x="192" y="716"/>
                    <a:pt x="381" y="758"/>
                    <a:pt x="586" y="784"/>
                  </a:cubicBezTo>
                  <a:cubicBezTo>
                    <a:pt x="612" y="732"/>
                    <a:pt x="612" y="664"/>
                    <a:pt x="612" y="609"/>
                  </a:cubicBezTo>
                  <a:cubicBezTo>
                    <a:pt x="625" y="339"/>
                    <a:pt x="462" y="108"/>
                    <a:pt x="244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22004" y="2583484"/>
              <a:ext cx="167953" cy="159728"/>
            </a:xfrm>
            <a:custGeom>
              <a:avLst/>
              <a:gdLst/>
              <a:ahLst/>
              <a:cxnLst/>
              <a:rect l="l" t="t" r="r" b="b"/>
              <a:pathLst>
                <a:path w="1409" h="1340" extrusionOk="0">
                  <a:moveTo>
                    <a:pt x="489" y="0"/>
                  </a:moveTo>
                  <a:cubicBezTo>
                    <a:pt x="477" y="0"/>
                    <a:pt x="462" y="4"/>
                    <a:pt x="446" y="10"/>
                  </a:cubicBezTo>
                  <a:cubicBezTo>
                    <a:pt x="244" y="75"/>
                    <a:pt x="107" y="768"/>
                    <a:pt x="107" y="768"/>
                  </a:cubicBezTo>
                  <a:cubicBezTo>
                    <a:pt x="107" y="768"/>
                    <a:pt x="0" y="1174"/>
                    <a:pt x="176" y="1295"/>
                  </a:cubicBezTo>
                  <a:cubicBezTo>
                    <a:pt x="217" y="1326"/>
                    <a:pt x="306" y="1340"/>
                    <a:pt x="417" y="1340"/>
                  </a:cubicBezTo>
                  <a:cubicBezTo>
                    <a:pt x="785" y="1340"/>
                    <a:pt x="1398" y="1195"/>
                    <a:pt x="1366" y="1080"/>
                  </a:cubicBezTo>
                  <a:cubicBezTo>
                    <a:pt x="1349" y="1010"/>
                    <a:pt x="1281" y="990"/>
                    <a:pt x="1210" y="990"/>
                  </a:cubicBezTo>
                  <a:cubicBezTo>
                    <a:pt x="1116" y="990"/>
                    <a:pt x="1015" y="1025"/>
                    <a:pt x="1015" y="1025"/>
                  </a:cubicBezTo>
                  <a:cubicBezTo>
                    <a:pt x="1015" y="1025"/>
                    <a:pt x="1408" y="862"/>
                    <a:pt x="1340" y="742"/>
                  </a:cubicBezTo>
                  <a:cubicBezTo>
                    <a:pt x="1321" y="704"/>
                    <a:pt x="1279" y="690"/>
                    <a:pt x="1230" y="690"/>
                  </a:cubicBezTo>
                  <a:cubicBezTo>
                    <a:pt x="1102" y="690"/>
                    <a:pt x="920" y="781"/>
                    <a:pt x="920" y="781"/>
                  </a:cubicBezTo>
                  <a:cubicBezTo>
                    <a:pt x="920" y="781"/>
                    <a:pt x="1285" y="524"/>
                    <a:pt x="1151" y="417"/>
                  </a:cubicBezTo>
                  <a:cubicBezTo>
                    <a:pt x="1127" y="397"/>
                    <a:pt x="1099" y="389"/>
                    <a:pt x="1068" y="389"/>
                  </a:cubicBezTo>
                  <a:cubicBezTo>
                    <a:pt x="928" y="389"/>
                    <a:pt x="745" y="563"/>
                    <a:pt x="745" y="563"/>
                  </a:cubicBezTo>
                  <a:cubicBezTo>
                    <a:pt x="745" y="563"/>
                    <a:pt x="1028" y="143"/>
                    <a:pt x="826" y="104"/>
                  </a:cubicBezTo>
                  <a:cubicBezTo>
                    <a:pt x="814" y="102"/>
                    <a:pt x="803" y="101"/>
                    <a:pt x="792" y="101"/>
                  </a:cubicBezTo>
                  <a:cubicBezTo>
                    <a:pt x="622" y="101"/>
                    <a:pt x="527" y="387"/>
                    <a:pt x="527" y="387"/>
                  </a:cubicBezTo>
                  <a:cubicBezTo>
                    <a:pt x="527" y="387"/>
                    <a:pt x="631" y="0"/>
                    <a:pt x="489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022004" y="2660248"/>
              <a:ext cx="77599" cy="83082"/>
            </a:xfrm>
            <a:custGeom>
              <a:avLst/>
              <a:gdLst/>
              <a:ahLst/>
              <a:cxnLst/>
              <a:rect l="l" t="t" r="r" b="b"/>
              <a:pathLst>
                <a:path w="651" h="697" extrusionOk="0">
                  <a:moveTo>
                    <a:pt x="133" y="0"/>
                  </a:moveTo>
                  <a:cubicBezTo>
                    <a:pt x="120" y="69"/>
                    <a:pt x="107" y="124"/>
                    <a:pt x="107" y="124"/>
                  </a:cubicBezTo>
                  <a:cubicBezTo>
                    <a:pt x="107" y="124"/>
                    <a:pt x="0" y="530"/>
                    <a:pt x="176" y="651"/>
                  </a:cubicBezTo>
                  <a:cubicBezTo>
                    <a:pt x="216" y="683"/>
                    <a:pt x="299" y="697"/>
                    <a:pt x="405" y="697"/>
                  </a:cubicBezTo>
                  <a:cubicBezTo>
                    <a:pt x="478" y="697"/>
                    <a:pt x="562" y="690"/>
                    <a:pt x="650" y="680"/>
                  </a:cubicBezTo>
                  <a:cubicBezTo>
                    <a:pt x="650" y="625"/>
                    <a:pt x="650" y="556"/>
                    <a:pt x="634" y="504"/>
                  </a:cubicBezTo>
                  <a:cubicBezTo>
                    <a:pt x="582" y="244"/>
                    <a:pt x="377" y="56"/>
                    <a:pt x="13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 rot="-214449">
            <a:off x="-190923" y="4802387"/>
            <a:ext cx="1792165" cy="2332724"/>
            <a:chOff x="201008" y="4233684"/>
            <a:chExt cx="632877" cy="823767"/>
          </a:xfrm>
        </p:grpSpPr>
        <p:sp>
          <p:nvSpPr>
            <p:cNvPr id="455" name="Google Shape;455;p13"/>
            <p:cNvSpPr/>
            <p:nvPr/>
          </p:nvSpPr>
          <p:spPr>
            <a:xfrm>
              <a:off x="241177" y="4347646"/>
              <a:ext cx="486048" cy="709806"/>
            </a:xfrm>
            <a:custGeom>
              <a:avLst/>
              <a:gdLst/>
              <a:ahLst/>
              <a:cxnLst/>
              <a:rect l="l" t="t" r="r" b="b"/>
              <a:pathLst>
                <a:path w="6534" h="9542" extrusionOk="0">
                  <a:moveTo>
                    <a:pt x="6478" y="0"/>
                  </a:moveTo>
                  <a:cubicBezTo>
                    <a:pt x="5204" y="1139"/>
                    <a:pt x="3594" y="3525"/>
                    <a:pt x="2293" y="5610"/>
                  </a:cubicBezTo>
                  <a:cubicBezTo>
                    <a:pt x="993" y="7697"/>
                    <a:pt x="1" y="9512"/>
                    <a:pt x="1" y="9512"/>
                  </a:cubicBezTo>
                  <a:lnTo>
                    <a:pt x="56" y="9541"/>
                  </a:lnTo>
                  <a:cubicBezTo>
                    <a:pt x="56" y="9541"/>
                    <a:pt x="69" y="9512"/>
                    <a:pt x="111" y="9460"/>
                  </a:cubicBezTo>
                  <a:cubicBezTo>
                    <a:pt x="326" y="9053"/>
                    <a:pt x="1331" y="7236"/>
                    <a:pt x="2589" y="5259"/>
                  </a:cubicBezTo>
                  <a:cubicBezTo>
                    <a:pt x="3851" y="3265"/>
                    <a:pt x="5340" y="1113"/>
                    <a:pt x="6534" y="4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6A9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689871" y="4253024"/>
              <a:ext cx="144014" cy="130996"/>
            </a:xfrm>
            <a:custGeom>
              <a:avLst/>
              <a:gdLst/>
              <a:ahLst/>
              <a:cxnLst/>
              <a:rect l="l" t="t" r="r" b="b"/>
              <a:pathLst>
                <a:path w="1936" h="1761" extrusionOk="0">
                  <a:moveTo>
                    <a:pt x="1936" y="1"/>
                  </a:moveTo>
                  <a:cubicBezTo>
                    <a:pt x="1935" y="1"/>
                    <a:pt x="420" y="121"/>
                    <a:pt x="1" y="1760"/>
                  </a:cubicBezTo>
                  <a:cubicBezTo>
                    <a:pt x="1" y="1760"/>
                    <a:pt x="1597" y="1490"/>
                    <a:pt x="193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635495" y="4416380"/>
              <a:ext cx="193556" cy="60403"/>
            </a:xfrm>
            <a:custGeom>
              <a:avLst/>
              <a:gdLst/>
              <a:ahLst/>
              <a:cxnLst/>
              <a:rect l="l" t="t" r="r" b="b"/>
              <a:pathLst>
                <a:path w="2602" h="812" extrusionOk="0">
                  <a:moveTo>
                    <a:pt x="1261" y="1"/>
                  </a:moveTo>
                  <a:cubicBezTo>
                    <a:pt x="886" y="1"/>
                    <a:pt x="455" y="100"/>
                    <a:pt x="0" y="390"/>
                  </a:cubicBezTo>
                  <a:cubicBezTo>
                    <a:pt x="0" y="390"/>
                    <a:pt x="620" y="812"/>
                    <a:pt x="1414" y="812"/>
                  </a:cubicBezTo>
                  <a:cubicBezTo>
                    <a:pt x="1787" y="812"/>
                    <a:pt x="2198" y="719"/>
                    <a:pt x="2602" y="445"/>
                  </a:cubicBezTo>
                  <a:cubicBezTo>
                    <a:pt x="2602" y="445"/>
                    <a:pt x="2056" y="1"/>
                    <a:pt x="126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71821" y="4498801"/>
              <a:ext cx="210814" cy="66056"/>
            </a:xfrm>
            <a:custGeom>
              <a:avLst/>
              <a:gdLst/>
              <a:ahLst/>
              <a:cxnLst/>
              <a:rect l="l" t="t" r="r" b="b"/>
              <a:pathLst>
                <a:path w="2834" h="888" extrusionOk="0">
                  <a:moveTo>
                    <a:pt x="1317" y="1"/>
                  </a:moveTo>
                  <a:cubicBezTo>
                    <a:pt x="926" y="1"/>
                    <a:pt x="479" y="99"/>
                    <a:pt x="1" y="381"/>
                  </a:cubicBezTo>
                  <a:cubicBezTo>
                    <a:pt x="1" y="381"/>
                    <a:pt x="706" y="887"/>
                    <a:pt x="1608" y="887"/>
                  </a:cubicBezTo>
                  <a:cubicBezTo>
                    <a:pt x="1994" y="887"/>
                    <a:pt x="2415" y="795"/>
                    <a:pt x="2833" y="531"/>
                  </a:cubicBezTo>
                  <a:cubicBezTo>
                    <a:pt x="2833" y="531"/>
                    <a:pt x="2225" y="1"/>
                    <a:pt x="131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02419" y="4597588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15" y="1"/>
                  </a:moveTo>
                  <a:cubicBezTo>
                    <a:pt x="924" y="1"/>
                    <a:pt x="478" y="99"/>
                    <a:pt x="1" y="380"/>
                  </a:cubicBezTo>
                  <a:cubicBezTo>
                    <a:pt x="1" y="380"/>
                    <a:pt x="698" y="886"/>
                    <a:pt x="1600" y="886"/>
                  </a:cubicBezTo>
                  <a:cubicBezTo>
                    <a:pt x="1985" y="886"/>
                    <a:pt x="2408" y="793"/>
                    <a:pt x="2830" y="530"/>
                  </a:cubicBezTo>
                  <a:cubicBezTo>
                    <a:pt x="2830" y="530"/>
                    <a:pt x="2221" y="1"/>
                    <a:pt x="1315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347176" y="4847531"/>
              <a:ext cx="210740" cy="65907"/>
            </a:xfrm>
            <a:custGeom>
              <a:avLst/>
              <a:gdLst/>
              <a:ahLst/>
              <a:cxnLst/>
              <a:rect l="l" t="t" r="r" b="b"/>
              <a:pathLst>
                <a:path w="2833" h="886" extrusionOk="0">
                  <a:moveTo>
                    <a:pt x="1312" y="1"/>
                  </a:moveTo>
                  <a:cubicBezTo>
                    <a:pt x="920" y="1"/>
                    <a:pt x="474" y="100"/>
                    <a:pt x="0" y="382"/>
                  </a:cubicBezTo>
                  <a:cubicBezTo>
                    <a:pt x="0" y="382"/>
                    <a:pt x="696" y="886"/>
                    <a:pt x="1598" y="886"/>
                  </a:cubicBezTo>
                  <a:cubicBezTo>
                    <a:pt x="1984" y="886"/>
                    <a:pt x="2409" y="793"/>
                    <a:pt x="2832" y="529"/>
                  </a:cubicBezTo>
                  <a:cubicBezTo>
                    <a:pt x="2832" y="529"/>
                    <a:pt x="2217" y="1"/>
                    <a:pt x="131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78667" y="4967890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07" y="0"/>
                  </a:moveTo>
                  <a:cubicBezTo>
                    <a:pt x="917" y="0"/>
                    <a:pt x="473" y="97"/>
                    <a:pt x="1" y="374"/>
                  </a:cubicBezTo>
                  <a:cubicBezTo>
                    <a:pt x="1" y="374"/>
                    <a:pt x="697" y="886"/>
                    <a:pt x="1598" y="886"/>
                  </a:cubicBezTo>
                  <a:cubicBezTo>
                    <a:pt x="1984" y="886"/>
                    <a:pt x="2408" y="792"/>
                    <a:pt x="2830" y="523"/>
                  </a:cubicBezTo>
                  <a:cubicBezTo>
                    <a:pt x="2830" y="523"/>
                    <a:pt x="2215" y="0"/>
                    <a:pt x="1307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11743" y="4744132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13" y="0"/>
                  </a:moveTo>
                  <a:cubicBezTo>
                    <a:pt x="922" y="0"/>
                    <a:pt x="477" y="97"/>
                    <a:pt x="0" y="374"/>
                  </a:cubicBezTo>
                  <a:cubicBezTo>
                    <a:pt x="0" y="374"/>
                    <a:pt x="703" y="886"/>
                    <a:pt x="1603" y="886"/>
                  </a:cubicBezTo>
                  <a:cubicBezTo>
                    <a:pt x="1989" y="886"/>
                    <a:pt x="2411" y="792"/>
                    <a:pt x="2829" y="524"/>
                  </a:cubicBezTo>
                  <a:cubicBezTo>
                    <a:pt x="2829" y="524"/>
                    <a:pt x="2220" y="0"/>
                    <a:pt x="131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573755" y="4233684"/>
              <a:ext cx="146469" cy="192664"/>
            </a:xfrm>
            <a:custGeom>
              <a:avLst/>
              <a:gdLst/>
              <a:ahLst/>
              <a:cxnLst/>
              <a:rect l="l" t="t" r="r" b="b"/>
              <a:pathLst>
                <a:path w="1969" h="2590" extrusionOk="0">
                  <a:moveTo>
                    <a:pt x="1126" y="1"/>
                  </a:moveTo>
                  <a:lnTo>
                    <a:pt x="1126" y="1"/>
                  </a:lnTo>
                  <a:cubicBezTo>
                    <a:pt x="1" y="1236"/>
                    <a:pt x="1058" y="2589"/>
                    <a:pt x="1058" y="2589"/>
                  </a:cubicBezTo>
                  <a:cubicBezTo>
                    <a:pt x="1968" y="1399"/>
                    <a:pt x="1126" y="1"/>
                    <a:pt x="112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05320" y="4292227"/>
              <a:ext cx="148403" cy="192664"/>
            </a:xfrm>
            <a:custGeom>
              <a:avLst/>
              <a:gdLst/>
              <a:ahLst/>
              <a:cxnLst/>
              <a:rect l="l" t="t" r="r" b="b"/>
              <a:pathLst>
                <a:path w="1995" h="2590" extrusionOk="0">
                  <a:moveTo>
                    <a:pt x="856" y="1"/>
                  </a:moveTo>
                  <a:cubicBezTo>
                    <a:pt x="1" y="1477"/>
                    <a:pt x="1344" y="2589"/>
                    <a:pt x="1344" y="2589"/>
                  </a:cubicBezTo>
                  <a:cubicBezTo>
                    <a:pt x="1994" y="1207"/>
                    <a:pt x="856" y="1"/>
                    <a:pt x="85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29893" y="4398229"/>
              <a:ext cx="149073" cy="192366"/>
            </a:xfrm>
            <a:custGeom>
              <a:avLst/>
              <a:gdLst/>
              <a:ahLst/>
              <a:cxnLst/>
              <a:rect l="l" t="t" r="r" b="b"/>
              <a:pathLst>
                <a:path w="2004" h="2586" extrusionOk="0">
                  <a:moveTo>
                    <a:pt x="852" y="0"/>
                  </a:moveTo>
                  <a:lnTo>
                    <a:pt x="852" y="0"/>
                  </a:lnTo>
                  <a:cubicBezTo>
                    <a:pt x="0" y="1463"/>
                    <a:pt x="1353" y="2585"/>
                    <a:pt x="1353" y="2585"/>
                  </a:cubicBezTo>
                  <a:cubicBezTo>
                    <a:pt x="2003" y="1203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352235" y="4514051"/>
              <a:ext cx="149073" cy="192664"/>
            </a:xfrm>
            <a:custGeom>
              <a:avLst/>
              <a:gdLst/>
              <a:ahLst/>
              <a:cxnLst/>
              <a:rect l="l" t="t" r="r" b="b"/>
              <a:pathLst>
                <a:path w="2004" h="2590" extrusionOk="0">
                  <a:moveTo>
                    <a:pt x="852" y="1"/>
                  </a:moveTo>
                  <a:lnTo>
                    <a:pt x="852" y="1"/>
                  </a:lnTo>
                  <a:cubicBezTo>
                    <a:pt x="0" y="1464"/>
                    <a:pt x="1353" y="2589"/>
                    <a:pt x="1353" y="2589"/>
                  </a:cubicBezTo>
                  <a:cubicBezTo>
                    <a:pt x="2003" y="1207"/>
                    <a:pt x="852" y="1"/>
                    <a:pt x="85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273609" y="4641998"/>
              <a:ext cx="149073" cy="192664"/>
            </a:xfrm>
            <a:custGeom>
              <a:avLst/>
              <a:gdLst/>
              <a:ahLst/>
              <a:cxnLst/>
              <a:rect l="l" t="t" r="r" b="b"/>
              <a:pathLst>
                <a:path w="2004" h="2590" extrusionOk="0">
                  <a:moveTo>
                    <a:pt x="852" y="1"/>
                  </a:moveTo>
                  <a:cubicBezTo>
                    <a:pt x="0" y="1464"/>
                    <a:pt x="1353" y="2589"/>
                    <a:pt x="1353" y="2589"/>
                  </a:cubicBezTo>
                  <a:cubicBezTo>
                    <a:pt x="2004" y="1194"/>
                    <a:pt x="853" y="1"/>
                    <a:pt x="85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201008" y="4765853"/>
              <a:ext cx="148180" cy="192664"/>
            </a:xfrm>
            <a:custGeom>
              <a:avLst/>
              <a:gdLst/>
              <a:ahLst/>
              <a:cxnLst/>
              <a:rect l="l" t="t" r="r" b="b"/>
              <a:pathLst>
                <a:path w="1992" h="2590" extrusionOk="0">
                  <a:moveTo>
                    <a:pt x="853" y="1"/>
                  </a:moveTo>
                  <a:lnTo>
                    <a:pt x="853" y="1"/>
                  </a:lnTo>
                  <a:cubicBezTo>
                    <a:pt x="1" y="1464"/>
                    <a:pt x="1341" y="2589"/>
                    <a:pt x="1341" y="2589"/>
                  </a:cubicBezTo>
                  <a:cubicBezTo>
                    <a:pt x="1991" y="1194"/>
                    <a:pt x="853" y="1"/>
                    <a:pt x="853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3"/>
          <p:cNvGrpSpPr/>
          <p:nvPr/>
        </p:nvGrpSpPr>
        <p:grpSpPr>
          <a:xfrm rot="-2700000" flipH="1">
            <a:off x="10474938" y="4312140"/>
            <a:ext cx="2388213" cy="2920193"/>
            <a:chOff x="6429378" y="520443"/>
            <a:chExt cx="319326" cy="390466"/>
          </a:xfrm>
        </p:grpSpPr>
        <p:sp>
          <p:nvSpPr>
            <p:cNvPr id="470" name="Google Shape;470;p13"/>
            <p:cNvSpPr/>
            <p:nvPr/>
          </p:nvSpPr>
          <p:spPr>
            <a:xfrm>
              <a:off x="6657104" y="643737"/>
              <a:ext cx="47563" cy="221208"/>
            </a:xfrm>
            <a:custGeom>
              <a:avLst/>
              <a:gdLst/>
              <a:ahLst/>
              <a:cxnLst/>
              <a:rect l="l" t="t" r="r" b="b"/>
              <a:pathLst>
                <a:path w="1160" h="5395" extrusionOk="0">
                  <a:moveTo>
                    <a:pt x="40" y="1"/>
                  </a:moveTo>
                  <a:cubicBezTo>
                    <a:pt x="21" y="1"/>
                    <a:pt x="0" y="18"/>
                    <a:pt x="0" y="49"/>
                  </a:cubicBezTo>
                  <a:cubicBezTo>
                    <a:pt x="68" y="700"/>
                    <a:pt x="176" y="1363"/>
                    <a:pt x="283" y="2013"/>
                  </a:cubicBezTo>
                  <a:cubicBezTo>
                    <a:pt x="475" y="3151"/>
                    <a:pt x="690" y="4302"/>
                    <a:pt x="1083" y="5376"/>
                  </a:cubicBezTo>
                  <a:cubicBezTo>
                    <a:pt x="1087" y="5389"/>
                    <a:pt x="1099" y="5395"/>
                    <a:pt x="1111" y="5395"/>
                  </a:cubicBezTo>
                  <a:cubicBezTo>
                    <a:pt x="1133" y="5395"/>
                    <a:pt x="1160" y="5374"/>
                    <a:pt x="1151" y="5346"/>
                  </a:cubicBezTo>
                  <a:cubicBezTo>
                    <a:pt x="745" y="4276"/>
                    <a:pt x="543" y="3125"/>
                    <a:pt x="351" y="2000"/>
                  </a:cubicBezTo>
                  <a:cubicBezTo>
                    <a:pt x="244" y="1350"/>
                    <a:pt x="137" y="687"/>
                    <a:pt x="68" y="36"/>
                  </a:cubicBezTo>
                  <a:cubicBezTo>
                    <a:pt x="68" y="1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6536845" y="613518"/>
              <a:ext cx="188406" cy="297391"/>
            </a:xfrm>
            <a:custGeom>
              <a:avLst/>
              <a:gdLst/>
              <a:ahLst/>
              <a:cxnLst/>
              <a:rect l="l" t="t" r="r" b="b"/>
              <a:pathLst>
                <a:path w="4595" h="7253" extrusionOk="0">
                  <a:moveTo>
                    <a:pt x="49" y="0"/>
                  </a:moveTo>
                  <a:cubicBezTo>
                    <a:pt x="24" y="0"/>
                    <a:pt x="0" y="35"/>
                    <a:pt x="20" y="55"/>
                  </a:cubicBezTo>
                  <a:cubicBezTo>
                    <a:pt x="602" y="705"/>
                    <a:pt x="1132" y="1411"/>
                    <a:pt x="1645" y="2129"/>
                  </a:cubicBezTo>
                  <a:cubicBezTo>
                    <a:pt x="2771" y="3726"/>
                    <a:pt x="3759" y="5433"/>
                    <a:pt x="4533" y="7234"/>
                  </a:cubicBezTo>
                  <a:cubicBezTo>
                    <a:pt x="4537" y="7247"/>
                    <a:pt x="4544" y="7252"/>
                    <a:pt x="4552" y="7252"/>
                  </a:cubicBezTo>
                  <a:cubicBezTo>
                    <a:pt x="4571" y="7252"/>
                    <a:pt x="4594" y="7223"/>
                    <a:pt x="4585" y="7195"/>
                  </a:cubicBezTo>
                  <a:cubicBezTo>
                    <a:pt x="3814" y="5365"/>
                    <a:pt x="2810" y="3644"/>
                    <a:pt x="1658" y="2032"/>
                  </a:cubicBezTo>
                  <a:cubicBezTo>
                    <a:pt x="1158" y="1329"/>
                    <a:pt x="644" y="637"/>
                    <a:pt x="75" y="15"/>
                  </a:cubicBez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6429378" y="562061"/>
              <a:ext cx="85613" cy="46538"/>
            </a:xfrm>
            <a:custGeom>
              <a:avLst/>
              <a:gdLst/>
              <a:ahLst/>
              <a:cxnLst/>
              <a:rect l="l" t="t" r="r" b="b"/>
              <a:pathLst>
                <a:path w="2088" h="1135" extrusionOk="0">
                  <a:moveTo>
                    <a:pt x="186" y="1"/>
                  </a:moveTo>
                  <a:cubicBezTo>
                    <a:pt x="168" y="1"/>
                    <a:pt x="150" y="4"/>
                    <a:pt x="133" y="9"/>
                  </a:cubicBezTo>
                  <a:cubicBezTo>
                    <a:pt x="39" y="51"/>
                    <a:pt x="0" y="145"/>
                    <a:pt x="26" y="240"/>
                  </a:cubicBezTo>
                  <a:cubicBezTo>
                    <a:pt x="57" y="314"/>
                    <a:pt x="124" y="356"/>
                    <a:pt x="198" y="356"/>
                  </a:cubicBezTo>
                  <a:cubicBezTo>
                    <a:pt x="217" y="356"/>
                    <a:pt x="237" y="353"/>
                    <a:pt x="257" y="347"/>
                  </a:cubicBezTo>
                  <a:cubicBezTo>
                    <a:pt x="309" y="321"/>
                    <a:pt x="351" y="279"/>
                    <a:pt x="364" y="227"/>
                  </a:cubicBezTo>
                  <a:cubicBezTo>
                    <a:pt x="989" y="295"/>
                    <a:pt x="1571" y="672"/>
                    <a:pt x="1990" y="1121"/>
                  </a:cubicBezTo>
                  <a:cubicBezTo>
                    <a:pt x="1997" y="1131"/>
                    <a:pt x="2007" y="1135"/>
                    <a:pt x="2017" y="1135"/>
                  </a:cubicBezTo>
                  <a:cubicBezTo>
                    <a:pt x="2049" y="1135"/>
                    <a:pt x="2088" y="1097"/>
                    <a:pt x="2059" y="1066"/>
                  </a:cubicBezTo>
                  <a:cubicBezTo>
                    <a:pt x="1626" y="604"/>
                    <a:pt x="1015" y="197"/>
                    <a:pt x="364" y="132"/>
                  </a:cubicBezTo>
                  <a:lnTo>
                    <a:pt x="351" y="116"/>
                  </a:lnTo>
                  <a:cubicBezTo>
                    <a:pt x="331" y="41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6471487" y="520443"/>
              <a:ext cx="50269" cy="83030"/>
            </a:xfrm>
            <a:custGeom>
              <a:avLst/>
              <a:gdLst/>
              <a:ahLst/>
              <a:cxnLst/>
              <a:rect l="l" t="t" r="r" b="b"/>
              <a:pathLst>
                <a:path w="1226" h="2025" extrusionOk="0">
                  <a:moveTo>
                    <a:pt x="199" y="0"/>
                  </a:moveTo>
                  <a:cubicBezTo>
                    <a:pt x="126" y="0"/>
                    <a:pt x="61" y="42"/>
                    <a:pt x="30" y="117"/>
                  </a:cubicBezTo>
                  <a:cubicBezTo>
                    <a:pt x="1" y="211"/>
                    <a:pt x="56" y="305"/>
                    <a:pt x="137" y="334"/>
                  </a:cubicBezTo>
                  <a:lnTo>
                    <a:pt x="150" y="347"/>
                  </a:lnTo>
                  <a:cubicBezTo>
                    <a:pt x="245" y="985"/>
                    <a:pt x="664" y="1593"/>
                    <a:pt x="1139" y="2012"/>
                  </a:cubicBezTo>
                  <a:cubicBezTo>
                    <a:pt x="1147" y="2021"/>
                    <a:pt x="1156" y="2024"/>
                    <a:pt x="1164" y="2024"/>
                  </a:cubicBezTo>
                  <a:cubicBezTo>
                    <a:pt x="1198" y="2024"/>
                    <a:pt x="1225" y="1967"/>
                    <a:pt x="1194" y="1944"/>
                  </a:cubicBezTo>
                  <a:cubicBezTo>
                    <a:pt x="732" y="1538"/>
                    <a:pt x="339" y="956"/>
                    <a:pt x="245" y="347"/>
                  </a:cubicBezTo>
                  <a:cubicBezTo>
                    <a:pt x="300" y="334"/>
                    <a:pt x="339" y="292"/>
                    <a:pt x="368" y="224"/>
                  </a:cubicBezTo>
                  <a:cubicBezTo>
                    <a:pt x="394" y="143"/>
                    <a:pt x="339" y="35"/>
                    <a:pt x="258" y="9"/>
                  </a:cubicBezTo>
                  <a:cubicBezTo>
                    <a:pt x="238" y="3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6458695" y="541887"/>
              <a:ext cx="118456" cy="105745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126" y="0"/>
                  </a:moveTo>
                  <a:lnTo>
                    <a:pt x="1100" y="270"/>
                  </a:lnTo>
                  <a:lnTo>
                    <a:pt x="856" y="283"/>
                  </a:lnTo>
                  <a:lnTo>
                    <a:pt x="856" y="527"/>
                  </a:lnTo>
                  <a:lnTo>
                    <a:pt x="557" y="595"/>
                  </a:lnTo>
                  <a:lnTo>
                    <a:pt x="505" y="907"/>
                  </a:lnTo>
                  <a:lnTo>
                    <a:pt x="274" y="907"/>
                  </a:lnTo>
                  <a:lnTo>
                    <a:pt x="274" y="1164"/>
                  </a:lnTo>
                  <a:lnTo>
                    <a:pt x="1" y="1206"/>
                  </a:lnTo>
                  <a:cubicBezTo>
                    <a:pt x="1" y="1206"/>
                    <a:pt x="98" y="1951"/>
                    <a:pt x="748" y="2413"/>
                  </a:cubicBezTo>
                  <a:cubicBezTo>
                    <a:pt x="920" y="2534"/>
                    <a:pt x="1110" y="2579"/>
                    <a:pt x="1297" y="2579"/>
                  </a:cubicBezTo>
                  <a:cubicBezTo>
                    <a:pt x="1815" y="2579"/>
                    <a:pt x="2306" y="2234"/>
                    <a:pt x="2306" y="2234"/>
                  </a:cubicBezTo>
                  <a:cubicBezTo>
                    <a:pt x="2306" y="2234"/>
                    <a:pt x="2888" y="1288"/>
                    <a:pt x="2387" y="663"/>
                  </a:cubicBezTo>
                  <a:cubicBezTo>
                    <a:pt x="1870" y="39"/>
                    <a:pt x="1126" y="0"/>
                    <a:pt x="112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500107" y="582316"/>
              <a:ext cx="56870" cy="54533"/>
            </a:xfrm>
            <a:custGeom>
              <a:avLst/>
              <a:gdLst/>
              <a:ahLst/>
              <a:cxnLst/>
              <a:rect l="l" t="t" r="r" b="b"/>
              <a:pathLst>
                <a:path w="1387" h="1330" extrusionOk="0">
                  <a:moveTo>
                    <a:pt x="1149" y="1"/>
                  </a:moveTo>
                  <a:cubicBezTo>
                    <a:pt x="1144" y="1"/>
                    <a:pt x="1139" y="1"/>
                    <a:pt x="1133" y="3"/>
                  </a:cubicBezTo>
                  <a:cubicBezTo>
                    <a:pt x="903" y="58"/>
                    <a:pt x="997" y="627"/>
                    <a:pt x="997" y="627"/>
                  </a:cubicBezTo>
                  <a:cubicBezTo>
                    <a:pt x="997" y="627"/>
                    <a:pt x="662" y="92"/>
                    <a:pt x="479" y="92"/>
                  </a:cubicBezTo>
                  <a:cubicBezTo>
                    <a:pt x="460" y="92"/>
                    <a:pt x="443" y="97"/>
                    <a:pt x="428" y="110"/>
                  </a:cubicBezTo>
                  <a:cubicBezTo>
                    <a:pt x="265" y="246"/>
                    <a:pt x="877" y="884"/>
                    <a:pt x="877" y="884"/>
                  </a:cubicBezTo>
                  <a:cubicBezTo>
                    <a:pt x="877" y="884"/>
                    <a:pt x="403" y="597"/>
                    <a:pt x="200" y="597"/>
                  </a:cubicBezTo>
                  <a:cubicBezTo>
                    <a:pt x="158" y="597"/>
                    <a:pt x="127" y="610"/>
                    <a:pt x="116" y="640"/>
                  </a:cubicBezTo>
                  <a:cubicBezTo>
                    <a:pt x="64" y="816"/>
                    <a:pt x="672" y="1046"/>
                    <a:pt x="672" y="1046"/>
                  </a:cubicBezTo>
                  <a:cubicBezTo>
                    <a:pt x="672" y="1046"/>
                    <a:pt x="643" y="1045"/>
                    <a:pt x="598" y="1045"/>
                  </a:cubicBezTo>
                  <a:cubicBezTo>
                    <a:pt x="424" y="1045"/>
                    <a:pt x="1" y="1062"/>
                    <a:pt x="21" y="1222"/>
                  </a:cubicBezTo>
                  <a:cubicBezTo>
                    <a:pt x="32" y="1305"/>
                    <a:pt x="235" y="1330"/>
                    <a:pt x="473" y="1330"/>
                  </a:cubicBezTo>
                  <a:cubicBezTo>
                    <a:pt x="820" y="1330"/>
                    <a:pt x="1241" y="1277"/>
                    <a:pt x="1241" y="1277"/>
                  </a:cubicBezTo>
                  <a:cubicBezTo>
                    <a:pt x="1387" y="1106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6536558" y="614666"/>
              <a:ext cx="42848" cy="39198"/>
            </a:xfrm>
            <a:custGeom>
              <a:avLst/>
              <a:gdLst/>
              <a:ahLst/>
              <a:cxnLst/>
              <a:rect l="l" t="t" r="r" b="b"/>
              <a:pathLst>
                <a:path w="1045" h="956" extrusionOk="0">
                  <a:moveTo>
                    <a:pt x="557" y="0"/>
                  </a:moveTo>
                  <a:cubicBezTo>
                    <a:pt x="557" y="0"/>
                    <a:pt x="95" y="27"/>
                    <a:pt x="1" y="570"/>
                  </a:cubicBezTo>
                  <a:cubicBezTo>
                    <a:pt x="1" y="570"/>
                    <a:pt x="323" y="955"/>
                    <a:pt x="594" y="955"/>
                  </a:cubicBezTo>
                  <a:cubicBezTo>
                    <a:pt x="652" y="955"/>
                    <a:pt x="708" y="938"/>
                    <a:pt x="758" y="895"/>
                  </a:cubicBezTo>
                  <a:cubicBezTo>
                    <a:pt x="1044" y="638"/>
                    <a:pt x="557" y="0"/>
                    <a:pt x="55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6621474" y="551523"/>
              <a:ext cx="31777" cy="69376"/>
            </a:xfrm>
            <a:custGeom>
              <a:avLst/>
              <a:gdLst/>
              <a:ahLst/>
              <a:cxnLst/>
              <a:rect l="l" t="t" r="r" b="b"/>
              <a:pathLst>
                <a:path w="775" h="1692" extrusionOk="0">
                  <a:moveTo>
                    <a:pt x="174" y="1"/>
                  </a:moveTo>
                  <a:cubicBezTo>
                    <a:pt x="118" y="1"/>
                    <a:pt x="64" y="36"/>
                    <a:pt x="43" y="90"/>
                  </a:cubicBezTo>
                  <a:cubicBezTo>
                    <a:pt x="1" y="158"/>
                    <a:pt x="43" y="240"/>
                    <a:pt x="112" y="266"/>
                  </a:cubicBezTo>
                  <a:cubicBezTo>
                    <a:pt x="131" y="276"/>
                    <a:pt x="150" y="280"/>
                    <a:pt x="167" y="280"/>
                  </a:cubicBezTo>
                  <a:cubicBezTo>
                    <a:pt x="195" y="280"/>
                    <a:pt x="221" y="269"/>
                    <a:pt x="245" y="253"/>
                  </a:cubicBezTo>
                  <a:cubicBezTo>
                    <a:pt x="557" y="633"/>
                    <a:pt x="707" y="1173"/>
                    <a:pt x="707" y="1648"/>
                  </a:cubicBezTo>
                  <a:cubicBezTo>
                    <a:pt x="707" y="1677"/>
                    <a:pt x="726" y="1691"/>
                    <a:pt x="744" y="1691"/>
                  </a:cubicBezTo>
                  <a:cubicBezTo>
                    <a:pt x="760" y="1691"/>
                    <a:pt x="775" y="1681"/>
                    <a:pt x="775" y="1661"/>
                  </a:cubicBezTo>
                  <a:cubicBezTo>
                    <a:pt x="775" y="1160"/>
                    <a:pt x="625" y="591"/>
                    <a:pt x="287" y="198"/>
                  </a:cubicBezTo>
                  <a:lnTo>
                    <a:pt x="300" y="198"/>
                  </a:lnTo>
                  <a:cubicBezTo>
                    <a:pt x="326" y="116"/>
                    <a:pt x="287" y="35"/>
                    <a:pt x="219" y="9"/>
                  </a:cubicBezTo>
                  <a:cubicBezTo>
                    <a:pt x="204" y="3"/>
                    <a:pt x="189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6655341" y="549965"/>
              <a:ext cx="26734" cy="71672"/>
            </a:xfrm>
            <a:custGeom>
              <a:avLst/>
              <a:gdLst/>
              <a:ahLst/>
              <a:cxnLst/>
              <a:rect l="l" t="t" r="r" b="b"/>
              <a:pathLst>
                <a:path w="652" h="1748" extrusionOk="0">
                  <a:moveTo>
                    <a:pt x="491" y="0"/>
                  </a:moveTo>
                  <a:cubicBezTo>
                    <a:pt x="468" y="0"/>
                    <a:pt x="445" y="7"/>
                    <a:pt x="424" y="21"/>
                  </a:cubicBezTo>
                  <a:cubicBezTo>
                    <a:pt x="355" y="60"/>
                    <a:pt x="326" y="141"/>
                    <a:pt x="368" y="210"/>
                  </a:cubicBezTo>
                  <a:lnTo>
                    <a:pt x="381" y="210"/>
                  </a:lnTo>
                  <a:cubicBezTo>
                    <a:pt x="82" y="642"/>
                    <a:pt x="1" y="1211"/>
                    <a:pt x="56" y="1712"/>
                  </a:cubicBezTo>
                  <a:cubicBezTo>
                    <a:pt x="56" y="1736"/>
                    <a:pt x="70" y="1747"/>
                    <a:pt x="84" y="1747"/>
                  </a:cubicBezTo>
                  <a:cubicBezTo>
                    <a:pt x="103" y="1747"/>
                    <a:pt x="124" y="1730"/>
                    <a:pt x="124" y="1699"/>
                  </a:cubicBezTo>
                  <a:cubicBezTo>
                    <a:pt x="69" y="1224"/>
                    <a:pt x="150" y="671"/>
                    <a:pt x="424" y="265"/>
                  </a:cubicBezTo>
                  <a:cubicBezTo>
                    <a:pt x="443" y="278"/>
                    <a:pt x="467" y="284"/>
                    <a:pt x="490" y="284"/>
                  </a:cubicBezTo>
                  <a:cubicBezTo>
                    <a:pt x="514" y="284"/>
                    <a:pt x="537" y="278"/>
                    <a:pt x="557" y="265"/>
                  </a:cubicBezTo>
                  <a:cubicBezTo>
                    <a:pt x="625" y="223"/>
                    <a:pt x="651" y="141"/>
                    <a:pt x="612" y="73"/>
                  </a:cubicBezTo>
                  <a:cubicBezTo>
                    <a:pt x="584" y="27"/>
                    <a:pt x="538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6614831" y="577477"/>
              <a:ext cx="84547" cy="79381"/>
            </a:xfrm>
            <a:custGeom>
              <a:avLst/>
              <a:gdLst/>
              <a:ahLst/>
              <a:cxnLst/>
              <a:rect l="l" t="t" r="r" b="b"/>
              <a:pathLst>
                <a:path w="2062" h="1936" extrusionOk="0">
                  <a:moveTo>
                    <a:pt x="1656" y="0"/>
                  </a:moveTo>
                  <a:lnTo>
                    <a:pt x="1493" y="147"/>
                  </a:lnTo>
                  <a:lnTo>
                    <a:pt x="1330" y="26"/>
                  </a:lnTo>
                  <a:lnTo>
                    <a:pt x="1207" y="176"/>
                  </a:lnTo>
                  <a:lnTo>
                    <a:pt x="989" y="52"/>
                  </a:lnTo>
                  <a:lnTo>
                    <a:pt x="800" y="202"/>
                  </a:lnTo>
                  <a:lnTo>
                    <a:pt x="664" y="82"/>
                  </a:lnTo>
                  <a:lnTo>
                    <a:pt x="530" y="215"/>
                  </a:lnTo>
                  <a:lnTo>
                    <a:pt x="339" y="95"/>
                  </a:lnTo>
                  <a:cubicBezTo>
                    <a:pt x="339" y="95"/>
                    <a:pt x="0" y="582"/>
                    <a:pt x="124" y="1203"/>
                  </a:cubicBezTo>
                  <a:cubicBezTo>
                    <a:pt x="257" y="1828"/>
                    <a:pt x="1138" y="1935"/>
                    <a:pt x="1138" y="1935"/>
                  </a:cubicBezTo>
                  <a:cubicBezTo>
                    <a:pt x="1138" y="1935"/>
                    <a:pt x="1981" y="1707"/>
                    <a:pt x="2020" y="1070"/>
                  </a:cubicBezTo>
                  <a:cubicBezTo>
                    <a:pt x="2062" y="433"/>
                    <a:pt x="1656" y="0"/>
                    <a:pt x="165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6627624" y="610771"/>
              <a:ext cx="63923" cy="46087"/>
            </a:xfrm>
            <a:custGeom>
              <a:avLst/>
              <a:gdLst/>
              <a:ahLst/>
              <a:cxnLst/>
              <a:rect l="l" t="t" r="r" b="b"/>
              <a:pathLst>
                <a:path w="1559" h="1124" extrusionOk="0">
                  <a:moveTo>
                    <a:pt x="931" y="1"/>
                  </a:moveTo>
                  <a:cubicBezTo>
                    <a:pt x="759" y="1"/>
                    <a:pt x="774" y="691"/>
                    <a:pt x="774" y="691"/>
                  </a:cubicBezTo>
                  <a:cubicBezTo>
                    <a:pt x="774" y="691"/>
                    <a:pt x="613" y="143"/>
                    <a:pt x="483" y="143"/>
                  </a:cubicBezTo>
                  <a:cubicBezTo>
                    <a:pt x="476" y="143"/>
                    <a:pt x="469" y="144"/>
                    <a:pt x="462" y="148"/>
                  </a:cubicBezTo>
                  <a:cubicBezTo>
                    <a:pt x="339" y="216"/>
                    <a:pt x="570" y="678"/>
                    <a:pt x="570" y="678"/>
                  </a:cubicBezTo>
                  <a:cubicBezTo>
                    <a:pt x="570" y="678"/>
                    <a:pt x="296" y="404"/>
                    <a:pt x="155" y="404"/>
                  </a:cubicBezTo>
                  <a:cubicBezTo>
                    <a:pt x="130" y="404"/>
                    <a:pt x="109" y="413"/>
                    <a:pt x="95" y="434"/>
                  </a:cubicBezTo>
                  <a:cubicBezTo>
                    <a:pt x="1" y="554"/>
                    <a:pt x="774" y="1123"/>
                    <a:pt x="774" y="1123"/>
                  </a:cubicBezTo>
                  <a:cubicBezTo>
                    <a:pt x="963" y="1097"/>
                    <a:pt x="1558" y="408"/>
                    <a:pt x="1396" y="310"/>
                  </a:cubicBezTo>
                  <a:cubicBezTo>
                    <a:pt x="1380" y="302"/>
                    <a:pt x="1363" y="299"/>
                    <a:pt x="1346" y="299"/>
                  </a:cubicBezTo>
                  <a:cubicBezTo>
                    <a:pt x="1188" y="299"/>
                    <a:pt x="989" y="609"/>
                    <a:pt x="989" y="609"/>
                  </a:cubicBezTo>
                  <a:cubicBezTo>
                    <a:pt x="989" y="609"/>
                    <a:pt x="1100" y="1"/>
                    <a:pt x="937" y="1"/>
                  </a:cubicBezTo>
                  <a:cubicBezTo>
                    <a:pt x="935" y="1"/>
                    <a:pt x="933" y="1"/>
                    <a:pt x="931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648166" y="645336"/>
              <a:ext cx="26693" cy="29891"/>
            </a:xfrm>
            <a:custGeom>
              <a:avLst/>
              <a:gdLst/>
              <a:ahLst/>
              <a:cxnLst/>
              <a:rect l="l" t="t" r="r" b="b"/>
              <a:pathLst>
                <a:path w="651" h="729" extrusionOk="0">
                  <a:moveTo>
                    <a:pt x="378" y="0"/>
                  </a:moveTo>
                  <a:cubicBezTo>
                    <a:pt x="279" y="0"/>
                    <a:pt x="160" y="32"/>
                    <a:pt x="30" y="134"/>
                  </a:cubicBezTo>
                  <a:cubicBezTo>
                    <a:pt x="30" y="134"/>
                    <a:pt x="0" y="716"/>
                    <a:pt x="299" y="729"/>
                  </a:cubicBezTo>
                  <a:cubicBezTo>
                    <a:pt x="302" y="729"/>
                    <a:pt x="305" y="729"/>
                    <a:pt x="308" y="729"/>
                  </a:cubicBezTo>
                  <a:cubicBezTo>
                    <a:pt x="600" y="729"/>
                    <a:pt x="651" y="91"/>
                    <a:pt x="651" y="91"/>
                  </a:cubicBezTo>
                  <a:cubicBezTo>
                    <a:pt x="651" y="91"/>
                    <a:pt x="544" y="0"/>
                    <a:pt x="37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6582029" y="727463"/>
              <a:ext cx="131782" cy="156056"/>
            </a:xfrm>
            <a:custGeom>
              <a:avLst/>
              <a:gdLst/>
              <a:ahLst/>
              <a:cxnLst/>
              <a:rect l="l" t="t" r="r" b="b"/>
              <a:pathLst>
                <a:path w="3214" h="3806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3184"/>
                    <a:pt x="3213" y="3805"/>
                    <a:pt x="3213" y="3805"/>
                  </a:cubicBezTo>
                  <a:cubicBezTo>
                    <a:pt x="1451" y="24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6673218" y="691873"/>
              <a:ext cx="75486" cy="160566"/>
            </a:xfrm>
            <a:custGeom>
              <a:avLst/>
              <a:gdLst/>
              <a:ahLst/>
              <a:cxnLst/>
              <a:rect l="l" t="t" r="r" b="b"/>
              <a:pathLst>
                <a:path w="1841" h="3916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1" y="2452"/>
                    <a:pt x="596" y="3915"/>
                    <a:pt x="596" y="3915"/>
                  </a:cubicBezTo>
                  <a:cubicBezTo>
                    <a:pt x="1841" y="1002"/>
                    <a:pt x="1246" y="0"/>
                    <a:pt x="12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"/>
          </p:nvPr>
        </p:nvSpPr>
        <p:spPr>
          <a:xfrm>
            <a:off x="2215217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2"/>
          </p:nvPr>
        </p:nvSpPr>
        <p:spPr>
          <a:xfrm>
            <a:off x="1933133" y="2584628"/>
            <a:ext cx="36524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3" hasCustomPrompt="1"/>
          </p:nvPr>
        </p:nvSpPr>
        <p:spPr>
          <a:xfrm>
            <a:off x="3120464" y="1918600"/>
            <a:ext cx="1277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4"/>
          </p:nvPr>
        </p:nvSpPr>
        <p:spPr>
          <a:xfrm>
            <a:off x="6888544" y="3186056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5"/>
          </p:nvPr>
        </p:nvSpPr>
        <p:spPr>
          <a:xfrm>
            <a:off x="6606479" y="2584628"/>
            <a:ext cx="36524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6" hasCustomPrompt="1"/>
          </p:nvPr>
        </p:nvSpPr>
        <p:spPr>
          <a:xfrm>
            <a:off x="7793796" y="1918533"/>
            <a:ext cx="1277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7"/>
          </p:nvPr>
        </p:nvSpPr>
        <p:spPr>
          <a:xfrm>
            <a:off x="2215217" y="5306420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8"/>
          </p:nvPr>
        </p:nvSpPr>
        <p:spPr>
          <a:xfrm>
            <a:off x="1933133" y="4766537"/>
            <a:ext cx="36524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9" hasCustomPrompt="1"/>
          </p:nvPr>
        </p:nvSpPr>
        <p:spPr>
          <a:xfrm>
            <a:off x="3120449" y="4100463"/>
            <a:ext cx="1277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3"/>
          </p:nvPr>
        </p:nvSpPr>
        <p:spPr>
          <a:xfrm>
            <a:off x="6888511" y="5306420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4"/>
          </p:nvPr>
        </p:nvSpPr>
        <p:spPr>
          <a:xfrm>
            <a:off x="6606433" y="4766537"/>
            <a:ext cx="36524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5" hasCustomPrompt="1"/>
          </p:nvPr>
        </p:nvSpPr>
        <p:spPr>
          <a:xfrm>
            <a:off x="7793796" y="4100467"/>
            <a:ext cx="1277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22889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AC4437E5-87CE-4D65-835D-608A9304A244}" type="datetimeFigureOut">
              <a:rPr lang="vi-VN" sz="1867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10/04/2023</a:t>
            </a:fld>
            <a:endParaRPr lang="vi-VN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vi-VN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6EB5D-8C93-4973-84C7-A92CA94DE037}" type="slidenum">
              <a:rPr lang="vi-VN" smtClean="0">
                <a:solidFill>
                  <a:srgbClr val="CBF0F1"/>
                </a:solidFill>
              </a:rPr>
              <a:pPr>
                <a:defRPr/>
              </a:pPr>
              <a:t>‹#›</a:t>
            </a:fld>
            <a:endParaRPr lang="vi-VN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E1EC-B193-4E70-AB74-4A6999AC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D384-7EB7-4FA6-823D-604D16E7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4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5A3A-5CBD-4F93-84B5-AA24AA91D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3C33-F954-4960-B81D-8E581BCD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F0E-1413-4384-A962-FEB192CD4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E949CA7-B00B-4DC5-B9BA-679CBFEBC563}" type="datetime1">
              <a:rPr lang="en-US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79E69CE-B620-4D99-AEF0-683E79489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DEA3CB-3DFF-496B-8FED-786D9C9AAB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CBB0E1-24C6-432D-8753-7F6D7E8D19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9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CBF0F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6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  <p:sldLayoutId id="2147484348" r:id="rId17"/>
    <p:sldLayoutId id="2147484349" r:id="rId18"/>
    <p:sldLayoutId id="2147484350" r:id="rId19"/>
    <p:sldLayoutId id="214748435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130" y="2293108"/>
            <a:ext cx="11495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vi-VN" sz="4000" b="1" dirty="0" smtClean="0">
                <a:solidFill>
                  <a:srgbClr val="0000FF"/>
                </a:solidFill>
              </a:rPr>
              <a:t>H</a:t>
            </a:r>
            <a:r>
              <a:rPr lang="en-US" sz="4000" b="1" dirty="0" smtClean="0">
                <a:solidFill>
                  <a:srgbClr val="0000FF"/>
                </a:solidFill>
              </a:rPr>
              <a:t>ƯỞNG ỨNG NGÀY TOÀN DÂN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HIẾN MÁU TÌNH NGUYỆN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4214" y="387482"/>
            <a:ext cx="694213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HỘI CHỮ THẬP ĐỎ 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QUẬN 6</a:t>
            </a: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 HỘI MẦM NON RẠNG ĐÔNG 3</a:t>
            </a:r>
          </a:p>
          <a:p>
            <a:pPr algn="ctr">
              <a:defRPr/>
            </a:pPr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F2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8200" y="5423544"/>
            <a:ext cx="730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i="1" dirty="0" smtClean="0">
                <a:solidFill>
                  <a:srgbClr val="9900CC"/>
                </a:solidFill>
              </a:rPr>
              <a:t>Quận 6, </a:t>
            </a:r>
            <a:r>
              <a:rPr lang="en-US" sz="2800" b="1" i="1" dirty="0" err="1">
                <a:solidFill>
                  <a:srgbClr val="9900CC"/>
                </a:solidFill>
              </a:rPr>
              <a:t>ngày</a:t>
            </a:r>
            <a:r>
              <a:rPr lang="en-US" sz="2800" b="1" i="1" dirty="0">
                <a:solidFill>
                  <a:srgbClr val="9900CC"/>
                </a:solidFill>
              </a:rPr>
              <a:t> </a:t>
            </a:r>
            <a:r>
              <a:rPr lang="en-US" sz="2800" b="1" i="1" dirty="0" smtClean="0">
                <a:solidFill>
                  <a:srgbClr val="9900CC"/>
                </a:solidFill>
              </a:rPr>
              <a:t>0</a:t>
            </a:r>
            <a:r>
              <a:rPr lang="en-US" sz="2800" b="1" i="1" dirty="0" smtClean="0">
                <a:solidFill>
                  <a:srgbClr val="9900CC"/>
                </a:solidFill>
              </a:rPr>
              <a:t>7</a:t>
            </a:r>
            <a:r>
              <a:rPr lang="en-US" sz="2800" b="1" i="1" dirty="0" smtClean="0">
                <a:solidFill>
                  <a:srgbClr val="9900CC"/>
                </a:solidFill>
              </a:rPr>
              <a:t> </a:t>
            </a:r>
            <a:r>
              <a:rPr lang="en-US" sz="2800" b="1" i="1" dirty="0" err="1">
                <a:solidFill>
                  <a:srgbClr val="9900CC"/>
                </a:solidFill>
              </a:rPr>
              <a:t>tháng</a:t>
            </a:r>
            <a:r>
              <a:rPr lang="en-US" sz="2800" b="1" i="1" dirty="0">
                <a:solidFill>
                  <a:srgbClr val="9900CC"/>
                </a:solidFill>
              </a:rPr>
              <a:t> </a:t>
            </a:r>
            <a:r>
              <a:rPr lang="en-US" sz="2800" b="1" i="1" dirty="0" smtClean="0">
                <a:solidFill>
                  <a:srgbClr val="9900CC"/>
                </a:solidFill>
              </a:rPr>
              <a:t>4 </a:t>
            </a:r>
            <a:r>
              <a:rPr lang="en-US" sz="2800" b="1" i="1" dirty="0">
                <a:solidFill>
                  <a:srgbClr val="9900CC"/>
                </a:solidFill>
              </a:rPr>
              <a:t>năm 2023</a:t>
            </a:r>
            <a:endParaRPr lang="en-US" sz="2800" i="1" dirty="0">
              <a:solidFill>
                <a:srgbClr val="99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56" y="1204220"/>
            <a:ext cx="1215887" cy="8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788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5375" y="260677"/>
            <a:ext cx="11423042" cy="9659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NHỮNG TẤM GƯƠNG TIÊU BIỂU TRONG CÔNG TÁC HIẾN MÁU NHÂN ĐẠO CỦA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CHI </a:t>
            </a:r>
            <a:r>
              <a:rPr lang="en-US" sz="2000" b="1" dirty="0">
                <a:solidFill>
                  <a:srgbClr val="FF0000"/>
                </a:solidFill>
              </a:rPr>
              <a:t>HỘI CTĐ MẦM NON RẠNG ĐÔNG 3 CHÚNG TÔI:</a:t>
            </a:r>
            <a:endParaRPr lang="vi-V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92" y="1525654"/>
            <a:ext cx="5913782" cy="4435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775" y="5869660"/>
            <a:ext cx="11423042" cy="50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Thương</a:t>
            </a:r>
            <a:endParaRPr lang="vi-V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48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914" y="184586"/>
            <a:ext cx="11498138" cy="965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NHỮNG TẤM GƯƠNG TIÊU BIỂU TRONG CÔNG TÁC HIẾN MÁU NHÂN ĐẠO CỦA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CHI </a:t>
            </a:r>
            <a:r>
              <a:rPr lang="en-US" sz="2000" b="1" dirty="0">
                <a:solidFill>
                  <a:srgbClr val="FF0000"/>
                </a:solidFill>
              </a:rPr>
              <a:t>HỘI CTĐ MẦM NON RẠNG ĐÔNG 3 CHÚNG TÔI:</a:t>
            </a:r>
            <a:endParaRPr lang="vi-V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52" y="1399031"/>
            <a:ext cx="5029199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914" y="5412207"/>
            <a:ext cx="11498138" cy="50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Trần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Vũ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Tố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</a:t>
            </a:r>
            <a:r>
              <a:rPr lang="en-US" sz="2000" b="1" dirty="0" err="1" smtClean="0">
                <a:solidFill>
                  <a:srgbClr val="FF0000"/>
                </a:solidFill>
              </a:rPr>
              <a:t>yên</a:t>
            </a:r>
            <a:endParaRPr lang="vi-VN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7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748" y="318052"/>
            <a:ext cx="11042374" cy="90446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NHỮNG </a:t>
            </a:r>
            <a:r>
              <a:rPr lang="en-US" sz="2000" b="1" dirty="0">
                <a:solidFill>
                  <a:srgbClr val="FF0000"/>
                </a:solidFill>
              </a:rPr>
              <a:t>TẤM GƯƠNG TIÊU BIỂU TRONG CÔNG TÁC HIẾN MÁU NHÂN ĐẠO CỦA 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CHI </a:t>
            </a:r>
            <a:r>
              <a:rPr lang="en-US" sz="2000" b="1" dirty="0">
                <a:solidFill>
                  <a:srgbClr val="FF0000"/>
                </a:solidFill>
              </a:rPr>
              <a:t>HỘI CTĐ MẦM NON RẠNG ĐÔNG 3 CHÚNG TÔI: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08158"/>
            <a:ext cx="3369364" cy="3990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1291" y="5198165"/>
            <a:ext cx="10382666" cy="748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Phạm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Quỳnh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</a:rPr>
              <a:t>hị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Ngọc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Nhiên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09" y="1304304"/>
            <a:ext cx="5063618" cy="37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130" y="1412777"/>
            <a:ext cx="7053991" cy="19697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cap="all" dirty="0">
                <a:ln w="9000" cmpd="sng">
                  <a:solidFill>
                    <a:srgbClr val="FB9C0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9900"/>
                </a:solidFill>
                <a:effectLst>
                  <a:reflection blurRad="12700" stA="28000" endPos="45000" dist="1000" dir="5400000" sy="-100000" algn="bl" rotWithShape="0"/>
                </a:effectLst>
                <a:latin typeface="MV Boli" pitchFamily="2" charset="0"/>
                <a:cs typeface="MV Boli" pitchFamily="2" charset="0"/>
                <a:sym typeface="Arial"/>
              </a:rPr>
              <a:t>TRÂN TRỌNG CÁM ƠN </a:t>
            </a:r>
            <a:r>
              <a:rPr lang="en-US" sz="4000" b="1" kern="0" cap="all" dirty="0" smtClean="0">
                <a:ln w="9000" cmpd="sng">
                  <a:solidFill>
                    <a:srgbClr val="FB9C0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9900"/>
                </a:solidFill>
                <a:effectLst>
                  <a:reflection blurRad="12700" stA="28000" endPos="45000" dist="1000" dir="5400000" sy="-100000" algn="bl" rotWithShape="0"/>
                </a:effectLst>
                <a:latin typeface="MV Boli" pitchFamily="2" charset="0"/>
                <a:cs typeface="MV Boli" pitchFamily="2" charset="0"/>
                <a:sym typeface="Arial"/>
              </a:rPr>
              <a:t>SỰTHEO DÕI CỦA TẤT CẢ QUÝ VỊ</a:t>
            </a:r>
            <a:endParaRPr lang="en-US" sz="4000" b="1" kern="0" cap="all" dirty="0">
              <a:ln w="9000" cmpd="sng">
                <a:solidFill>
                  <a:srgbClr val="FB9C05">
                    <a:shade val="50000"/>
                    <a:satMod val="120000"/>
                  </a:srgbClr>
                </a:solidFill>
                <a:prstDash val="solid"/>
              </a:ln>
              <a:solidFill>
                <a:srgbClr val="CC9900"/>
              </a:solidFill>
              <a:effectLst>
                <a:reflection blurRad="12700" stA="28000" endPos="45000" dist="1000" dir="5400000" sy="-100000" algn="bl" rotWithShape="0"/>
              </a:effectLst>
              <a:latin typeface="MV Boli" pitchFamily="2" charset="0"/>
              <a:cs typeface="MV Boli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238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8366" y="2931360"/>
            <a:ext cx="10758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</a:rPr>
              <a:t>Thưa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đồng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bào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đồng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chí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và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chiến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sỹ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cả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nước</a:t>
            </a:r>
            <a:r>
              <a:rPr lang="en-US" sz="2000" i="1" dirty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Nhân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Ngày</a:t>
            </a:r>
            <a:r>
              <a:rPr lang="en-US" sz="2000" dirty="0">
                <a:solidFill>
                  <a:srgbClr val="0070C0"/>
                </a:solidFill>
              </a:rPr>
              <a:t> “</a:t>
            </a:r>
            <a:r>
              <a:rPr lang="en-US" sz="2000" dirty="0" err="1">
                <a:solidFill>
                  <a:srgbClr val="0070C0"/>
                </a:solidFill>
              </a:rPr>
              <a:t>Toàn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”, 7.4.2020, </a:t>
            </a:r>
            <a:r>
              <a:rPr lang="en-US" sz="2000" dirty="0" err="1">
                <a:solidFill>
                  <a:srgbClr val="0070C0"/>
                </a:solidFill>
              </a:rPr>
              <a:t>tôi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nhiệt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liệt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biểu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dương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ghi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nhận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nghĩa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cử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đẹp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đầy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lòng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ái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tính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sâu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sắc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;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chức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đóng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góp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trách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nhiệm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mỗi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xã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hội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E5300E-8DC9-ACA1-5B22-4D8A19BE97E6}"/>
              </a:ext>
            </a:extLst>
          </p:cNvPr>
          <p:cNvSpPr txBox="1"/>
          <p:nvPr/>
        </p:nvSpPr>
        <p:spPr>
          <a:xfrm>
            <a:off x="715617" y="854765"/>
            <a:ext cx="10531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</a:rPr>
              <a:t>Thư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Tổng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Chủ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tịch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Nguyễn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Trọng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gửi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đồng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ngày</a:t>
            </a:r>
            <a:r>
              <a:rPr lang="en-US" b="1" dirty="0">
                <a:solidFill>
                  <a:srgbClr val="FF0000"/>
                </a:solidFill>
              </a:rPr>
              <a:t> “</a:t>
            </a:r>
            <a:r>
              <a:rPr lang="en-US" b="1" dirty="0" err="1">
                <a:solidFill>
                  <a:srgbClr val="FF0000"/>
                </a:solidFill>
              </a:rPr>
              <a:t>Toàn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hiến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máu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nguyện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- 07/4/2020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endParaRPr lang="en-US" sz="1050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  <a:endParaRPr lang="en-US" sz="1600" dirty="0"/>
          </a:p>
          <a:p>
            <a:pPr algn="just"/>
            <a:r>
              <a:rPr lang="en-US" dirty="0" smtClean="0"/>
              <a:t>	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/>
              <a:t>2020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20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ban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7.4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“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hiến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nguyện</a:t>
            </a:r>
            <a:r>
              <a:rPr lang="en-US" dirty="0"/>
              <a:t>” (7.4.2000 – 7.4.2020).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dịp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,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 </a:t>
            </a:r>
            <a:r>
              <a:rPr lang="en-US" dirty="0" err="1"/>
              <a:t>Cổng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trân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785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2D0803-557F-10C8-47DB-5CDC9C6B2882}"/>
              </a:ext>
            </a:extLst>
          </p:cNvPr>
          <p:cNvSpPr txBox="1"/>
          <p:nvPr/>
        </p:nvSpPr>
        <p:spPr>
          <a:xfrm>
            <a:off x="575679" y="459713"/>
            <a:ext cx="112152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Tôi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biết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trong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năm</a:t>
            </a:r>
            <a:r>
              <a:rPr lang="en-US" sz="2000" dirty="0">
                <a:solidFill>
                  <a:srgbClr val="0070C0"/>
                </a:solidFill>
              </a:rPr>
              <a:t> qua, </a:t>
            </a:r>
            <a:r>
              <a:rPr lang="en-US" sz="2000" dirty="0" err="1">
                <a:solidFill>
                  <a:srgbClr val="0070C0"/>
                </a:solidFill>
              </a:rPr>
              <a:t>phong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rộng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khắp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với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phú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thể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thiết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kết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giúp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kịp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trị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Tuy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nhiên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vẫn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nơi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điểm</a:t>
            </a:r>
            <a:r>
              <a:rPr lang="en-US" sz="2000" dirty="0">
                <a:solidFill>
                  <a:srgbClr val="0070C0"/>
                </a:solidFill>
              </a:rPr>
              <a:t> ở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vẫn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còn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hợp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phải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chờ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hoặc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không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đủ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phẩm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truyền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Đây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thiệt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thòi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lớn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giảm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hiệu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chữa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Máu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loại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thuốc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đặc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biệt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an </a:t>
            </a:r>
            <a:r>
              <a:rPr lang="en-US" sz="2000" dirty="0" err="1">
                <a:solidFill>
                  <a:srgbClr val="0070C0"/>
                </a:solidFill>
              </a:rPr>
              <a:t>toàn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chỉ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có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tặng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chính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xuyên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marR="0" lvl="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9686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2" y="1553898"/>
            <a:ext cx="113284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0070C0"/>
                </a:solidFill>
              </a:rPr>
              <a:t>Nhân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dịp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này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thay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mặt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lãnh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Nhà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tôi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đề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nghị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cấp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ủy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Đảng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chính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quyền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ban, </a:t>
            </a:r>
            <a:r>
              <a:rPr lang="en-US" sz="2000" dirty="0" err="1">
                <a:solidFill>
                  <a:srgbClr val="0070C0"/>
                </a:solidFill>
              </a:rPr>
              <a:t>bộ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ngành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đoàn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toàn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hội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tục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tâm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tạo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điều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đẩy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phong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tình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nguyện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hơn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nữa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Vì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vì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chính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mình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r>
              <a:rPr lang="en-US" sz="2000" dirty="0" err="1">
                <a:solidFill>
                  <a:srgbClr val="0070C0"/>
                </a:solidFill>
              </a:rPr>
              <a:t>Tôi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kêu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gọi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bào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đồng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chí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sĩ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mỗi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đủ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tiêu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chuẩn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hãy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luôn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sẵn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sàng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hăng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tham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tích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cực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vận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động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mọi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cùng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hiến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máu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thường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xuyên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cứu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để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giúp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mỗi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kiểm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được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mình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cứu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giúp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người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bệnh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vì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một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hội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mạnh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văn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góp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phần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nghiệp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chăm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sóc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và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nâng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cao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sức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khỏe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dân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sự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phát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bền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vững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của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nước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r>
              <a:rPr lang="en-US" sz="2000" dirty="0" err="1">
                <a:solidFill>
                  <a:srgbClr val="0070C0"/>
                </a:solidFill>
              </a:rPr>
              <a:t>Thân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ái</a:t>
            </a:r>
            <a:r>
              <a:rPr lang="en-US" sz="2000" dirty="0">
                <a:solidFill>
                  <a:srgbClr val="0070C0"/>
                </a:solidFill>
              </a:rPr>
              <a:t>!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94268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412452"/>
            <a:ext cx="11049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x-none" sz="2800" b="1" dirty="0" smtClean="0">
                <a:solidFill>
                  <a:srgbClr val="0000FF"/>
                </a:solidFill>
              </a:rPr>
              <a:t>LỢI ÍCH CỦA VIỆC HIẾN MÁU:</a:t>
            </a:r>
            <a:endParaRPr lang="en-US" altLang="x-none" sz="28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1. </a:t>
            </a:r>
            <a:r>
              <a:rPr lang="en-US" sz="2000" b="1" dirty="0" err="1"/>
              <a:t>Hiến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trạng</a:t>
            </a:r>
            <a:r>
              <a:rPr lang="en-US" sz="2000" b="1" dirty="0"/>
              <a:t> </a:t>
            </a:r>
            <a:r>
              <a:rPr lang="en-US" sz="2000" b="1" dirty="0" err="1"/>
              <a:t>thái</a:t>
            </a:r>
            <a:r>
              <a:rPr lang="en-US" sz="2000" b="1" dirty="0"/>
              <a:t> </a:t>
            </a:r>
            <a:r>
              <a:rPr lang="en-US" sz="2000" b="1" dirty="0" err="1"/>
              <a:t>tinh</a:t>
            </a:r>
            <a:r>
              <a:rPr lang="en-US" sz="2000" b="1" dirty="0"/>
              <a:t> </a:t>
            </a:r>
            <a:r>
              <a:rPr lang="en-US" sz="2000" b="1" dirty="0" err="1"/>
              <a:t>thần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cực</a:t>
            </a:r>
            <a:r>
              <a:rPr lang="en-US" sz="2000" b="1" dirty="0"/>
              <a:t>, </a:t>
            </a:r>
            <a:r>
              <a:rPr lang="en-US" sz="2000" b="1" dirty="0" err="1"/>
              <a:t>tâm</a:t>
            </a:r>
            <a:r>
              <a:rPr lang="en-US" sz="2000" b="1" dirty="0"/>
              <a:t> </a:t>
            </a:r>
            <a:r>
              <a:rPr lang="en-US" sz="2000" b="1" dirty="0" err="1"/>
              <a:t>lý</a:t>
            </a:r>
            <a:r>
              <a:rPr lang="en-US" sz="2000" b="1" dirty="0"/>
              <a:t> </a:t>
            </a:r>
            <a:r>
              <a:rPr lang="en-US" sz="2000" b="1" dirty="0" err="1"/>
              <a:t>thoải</a:t>
            </a:r>
            <a:r>
              <a:rPr lang="en-US" sz="2000" b="1" dirty="0"/>
              <a:t> </a:t>
            </a:r>
            <a:r>
              <a:rPr lang="en-US" sz="2000" b="1" dirty="0" err="1"/>
              <a:t>mái</a:t>
            </a:r>
            <a:endParaRPr lang="en-US" sz="2000" dirty="0"/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Lợi</a:t>
            </a:r>
            <a:r>
              <a:rPr lang="en-US" sz="2000" dirty="0" smtClean="0"/>
              <a:t> </a:t>
            </a:r>
            <a:r>
              <a:rPr lang="en-US" sz="2000" dirty="0" err="1"/>
              <a:t>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trải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.</a:t>
            </a:r>
          </a:p>
          <a:p>
            <a:pPr lvl="0" algn="just"/>
            <a:r>
              <a:rPr lang="en-US" sz="2000" dirty="0" smtClean="0"/>
              <a:t>	</a:t>
            </a:r>
            <a:r>
              <a:rPr lang="en-US" sz="2000" dirty="0" err="1" smtClean="0"/>
              <a:t>Hiến</a:t>
            </a:r>
            <a:r>
              <a:rPr lang="en-US" sz="2000" dirty="0" smtClean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đem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tách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.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/>
              <a:t>tin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r>
              <a:rPr lang="en-US" sz="2000" dirty="0"/>
              <a:t>: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tỏ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khỏe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,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; </a:t>
            </a:r>
            <a:r>
              <a:rPr lang="en-US" sz="2000" dirty="0" err="1"/>
              <a:t>niềm</a:t>
            </a:r>
            <a:r>
              <a:rPr lang="en-US" sz="2000" dirty="0"/>
              <a:t> tin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.</a:t>
            </a:r>
            <a:endParaRPr lang="en-US" altLang="x-none" sz="2000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7DDC4E5-D765-8356-2104-35EFAEB188BA}"/>
              </a:ext>
            </a:extLst>
          </p:cNvPr>
          <p:cNvSpPr txBox="1">
            <a:spLocks/>
          </p:cNvSpPr>
          <p:nvPr/>
        </p:nvSpPr>
        <p:spPr>
          <a:xfrm>
            <a:off x="533401" y="4154408"/>
            <a:ext cx="11125198" cy="22911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53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43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6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8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90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62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660000"/>
              </a:buClr>
              <a:buNone/>
              <a:defRPr/>
            </a:pPr>
            <a:r>
              <a:rPr lang="en-US" sz="2800" b="1" dirty="0"/>
              <a:t>2.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kiểm</a:t>
            </a:r>
            <a:r>
              <a:rPr lang="en-US" sz="2800" b="1" dirty="0"/>
              <a:t> </a:t>
            </a:r>
            <a:r>
              <a:rPr lang="en-US" sz="2800" b="1" dirty="0" err="1"/>
              <a:t>tra</a:t>
            </a:r>
            <a:r>
              <a:rPr lang="en-US" sz="2800" b="1" dirty="0"/>
              <a:t>, </a:t>
            </a:r>
            <a:r>
              <a:rPr lang="en-US" sz="2800" b="1" dirty="0" err="1"/>
              <a:t>tư</a:t>
            </a:r>
            <a:r>
              <a:rPr lang="en-US" sz="2800" b="1" dirty="0"/>
              <a:t> </a:t>
            </a:r>
            <a:r>
              <a:rPr lang="en-US" sz="2800" b="1" dirty="0" err="1"/>
              <a:t>vấn</a:t>
            </a:r>
            <a:r>
              <a:rPr lang="en-US" sz="2800" b="1" dirty="0"/>
              <a:t> </a:t>
            </a:r>
            <a:r>
              <a:rPr lang="en-US" sz="2800" b="1" dirty="0" err="1"/>
              <a:t>sức</a:t>
            </a:r>
            <a:r>
              <a:rPr lang="en-US" sz="2800" b="1" dirty="0"/>
              <a:t> </a:t>
            </a:r>
            <a:r>
              <a:rPr lang="en-US" sz="2800" b="1" dirty="0" err="1"/>
              <a:t>khỏe</a:t>
            </a:r>
            <a:r>
              <a:rPr lang="en-US" sz="2800" b="1" dirty="0"/>
              <a:t>,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hiến</a:t>
            </a:r>
            <a:r>
              <a:rPr lang="en-US" sz="2800" b="1" dirty="0"/>
              <a:t> </a:t>
            </a:r>
            <a:r>
              <a:rPr lang="en-US" sz="2800" b="1" dirty="0" err="1"/>
              <a:t>máu</a:t>
            </a:r>
            <a:r>
              <a:rPr lang="en-US" sz="2800" b="1" dirty="0"/>
              <a:t> </a:t>
            </a:r>
            <a:r>
              <a:rPr lang="en-US" sz="2800" b="1" dirty="0" err="1"/>
              <a:t>theo</a:t>
            </a:r>
            <a:r>
              <a:rPr lang="en-US" sz="2800" b="1" dirty="0"/>
              <a:t> </a:t>
            </a:r>
            <a:r>
              <a:rPr lang="en-US" sz="2800" b="1" dirty="0" err="1"/>
              <a:t>dõi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giám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sức</a:t>
            </a:r>
            <a:r>
              <a:rPr lang="en-US" sz="2800" b="1" dirty="0"/>
              <a:t> </a:t>
            </a:r>
            <a:r>
              <a:rPr lang="en-US" sz="2800" b="1" dirty="0" err="1"/>
              <a:t>khỏe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endParaRPr lang="en-US" sz="2800" dirty="0"/>
          </a:p>
          <a:p>
            <a:pPr algn="just">
              <a:buClr>
                <a:srgbClr val="660000"/>
              </a:buClr>
              <a:buFontTx/>
              <a:buChar char="-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nhịp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  <a:tabLst/>
              <a:defRPr/>
            </a:pP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20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3E0FBB1-89BF-7552-F0F3-C573B04B5300}"/>
              </a:ext>
            </a:extLst>
          </p:cNvPr>
          <p:cNvSpPr txBox="1">
            <a:spLocks/>
          </p:cNvSpPr>
          <p:nvPr/>
        </p:nvSpPr>
        <p:spPr>
          <a:xfrm>
            <a:off x="689114" y="605377"/>
            <a:ext cx="10880586" cy="585505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53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43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6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8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90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6230" indent="-4686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sàng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virus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viêm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C, HIV,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tặng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dành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HM.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lựa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dõi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/>
            <a:r>
              <a:rPr lang="en-US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nguy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kịp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xuyên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ích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tải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sắt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71170" lvl="1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nghiên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200 – 400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tỷ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sắc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hủy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phóng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tồn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71170" lvl="1" indent="0"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thừa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xuyên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800" dirty="0"/>
          </a:p>
          <a:p>
            <a:pPr marL="457200" lvl="0" indent="-457200" algn="just">
              <a:buClr>
                <a:srgbClr val="660000"/>
              </a:buClr>
              <a:buFontTx/>
              <a:buChar char="-"/>
              <a:defRPr/>
            </a:pPr>
            <a:endParaRPr lang="vi-VN" sz="2800" kern="0" dirty="0">
              <a:solidFill>
                <a:srgbClr val="6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660000"/>
              </a:buClr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7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0F4E4B-D57E-C9BE-5636-0F7932B9BABD}"/>
              </a:ext>
            </a:extLst>
          </p:cNvPr>
          <p:cNvSpPr txBox="1"/>
          <p:nvPr/>
        </p:nvSpPr>
        <p:spPr>
          <a:xfrm>
            <a:off x="675439" y="686830"/>
            <a:ext cx="10841122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dirty="0" err="1"/>
              <a:t>Hiến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tăng</a:t>
            </a:r>
            <a:r>
              <a:rPr lang="en-US" sz="2000" b="1" dirty="0"/>
              <a:t>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endParaRPr lang="en-US" sz="2000" dirty="0"/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hiến</a:t>
            </a:r>
            <a:r>
              <a:rPr lang="en-US" sz="2000" dirty="0" smtClean="0"/>
              <a:t> </a:t>
            </a:r>
            <a:r>
              <a:rPr lang="en-US" sz="2000" dirty="0" err="1" smtClean="0"/>
              <a:t>máu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</a:t>
            </a:r>
            <a:r>
              <a:rPr lang="en-US" sz="2000" dirty="0" err="1"/>
              <a:t>mất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,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,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, cholesterol, </a:t>
            </a:r>
            <a:r>
              <a:rPr lang="en-US" sz="2000" dirty="0" err="1"/>
              <a:t>sắt</a:t>
            </a:r>
            <a:r>
              <a:rPr lang="en-US" sz="2000" dirty="0"/>
              <a:t>, kali… </a:t>
            </a:r>
            <a:r>
              <a:rPr lang="en-US" sz="2000" dirty="0" err="1"/>
              <a:t>Nhờ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,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thải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gánh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thoái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ép</a:t>
            </a:r>
            <a:r>
              <a:rPr lang="en-US" sz="2000" dirty="0"/>
              <a:t>”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,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bù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qua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tủy</a:t>
            </a:r>
            <a:r>
              <a:rPr lang="en-US" sz="2000" dirty="0"/>
              <a:t> </a:t>
            </a:r>
            <a:r>
              <a:rPr lang="en-US" sz="2000" dirty="0" err="1"/>
              <a:t>xương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5. </a:t>
            </a:r>
            <a:r>
              <a:rPr lang="en-US" sz="2000" b="1" dirty="0" err="1"/>
              <a:t>Hiến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làm</a:t>
            </a:r>
            <a:r>
              <a:rPr lang="en-US" sz="2000" b="1" dirty="0"/>
              <a:t> </a:t>
            </a:r>
            <a:r>
              <a:rPr lang="en-US" sz="2000" b="1" dirty="0" err="1"/>
              <a:t>giảm</a:t>
            </a:r>
            <a:r>
              <a:rPr lang="en-US" sz="2000" b="1" dirty="0"/>
              <a:t> </a:t>
            </a:r>
            <a:r>
              <a:rPr lang="en-US" sz="2000" b="1" dirty="0" err="1"/>
              <a:t>nguy</a:t>
            </a:r>
            <a:r>
              <a:rPr lang="en-US" sz="2000" b="1" dirty="0"/>
              <a:t> </a:t>
            </a:r>
            <a:r>
              <a:rPr lang="en-US" sz="2000" b="1" dirty="0" err="1"/>
              <a:t>cơ</a:t>
            </a:r>
            <a:r>
              <a:rPr lang="en-US" sz="2000" b="1" dirty="0"/>
              <a:t>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đột</a:t>
            </a:r>
            <a:r>
              <a:rPr lang="en-US" sz="2000" b="1" dirty="0"/>
              <a:t> </a:t>
            </a:r>
            <a:r>
              <a:rPr lang="en-US" sz="2000" b="1" dirty="0" err="1"/>
              <a:t>quỵ</a:t>
            </a:r>
            <a:r>
              <a:rPr lang="en-US" sz="2000" b="1" dirty="0"/>
              <a:t>,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mạch</a:t>
            </a:r>
            <a:endParaRPr lang="en-US" sz="2000" dirty="0"/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sắt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đẩy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ô </a:t>
            </a:r>
            <a:r>
              <a:rPr lang="en-US" sz="2000" dirty="0" err="1"/>
              <a:t>xy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cholesterol.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lắng</a:t>
            </a:r>
            <a:r>
              <a:rPr lang="en-US" sz="2000" dirty="0"/>
              <a:t> </a:t>
            </a:r>
            <a:r>
              <a:rPr lang="en-US" sz="2000" dirty="0" err="1"/>
              <a:t>đọng</a:t>
            </a:r>
            <a:r>
              <a:rPr lang="en-US" sz="2000" dirty="0"/>
              <a:t> ở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,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nguy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mảng</a:t>
            </a:r>
            <a:r>
              <a:rPr lang="en-US" sz="2000" dirty="0"/>
              <a:t> </a:t>
            </a:r>
            <a:r>
              <a:rPr lang="en-US" sz="2000" dirty="0" err="1"/>
              <a:t>xơ</a:t>
            </a:r>
            <a:r>
              <a:rPr lang="en-US" sz="2000" dirty="0"/>
              <a:t> </a:t>
            </a:r>
            <a:r>
              <a:rPr lang="en-US" sz="2000" dirty="0" err="1"/>
              <a:t>vữa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.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cơn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quỵ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xuyên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góp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ứ </a:t>
            </a:r>
            <a:r>
              <a:rPr lang="en-US" sz="2000" dirty="0" err="1"/>
              <a:t>đọng</a:t>
            </a:r>
            <a:r>
              <a:rPr lang="en-US" sz="2000" dirty="0"/>
              <a:t> </a:t>
            </a:r>
            <a:r>
              <a:rPr lang="en-US" sz="2000" dirty="0" err="1"/>
              <a:t>sắt</a:t>
            </a:r>
            <a:r>
              <a:rPr lang="en-US" sz="2000" dirty="0"/>
              <a:t>, </a:t>
            </a:r>
            <a:r>
              <a:rPr lang="en-US" sz="2000" dirty="0" err="1"/>
              <a:t>nhờ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nguy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cơn</a:t>
            </a:r>
            <a:r>
              <a:rPr lang="en-US" sz="2000" dirty="0"/>
              <a:t>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quỵ</a:t>
            </a:r>
            <a:r>
              <a:rPr lang="en-US" sz="2000" dirty="0"/>
              <a:t>,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457200" lvl="0" indent="-457200" algn="just" eaLnBrk="0" hangingPunct="0">
              <a:spcBef>
                <a:spcPct val="20000"/>
              </a:spcBef>
              <a:buClr>
                <a:srgbClr val="660000"/>
              </a:buClr>
              <a:buSzPct val="70000"/>
              <a:buFontTx/>
              <a:buChar char="-"/>
              <a:defRPr/>
            </a:pPr>
            <a:endParaRPr lang="vi-VN" sz="2800" kern="0" dirty="0">
              <a:solidFill>
                <a:srgbClr val="6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1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0F4E4B-D57E-C9BE-5636-0F7932B9BABD}"/>
              </a:ext>
            </a:extLst>
          </p:cNvPr>
          <p:cNvSpPr txBox="1"/>
          <p:nvPr/>
        </p:nvSpPr>
        <p:spPr>
          <a:xfrm>
            <a:off x="611283" y="1039404"/>
            <a:ext cx="10893260" cy="337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6. </a:t>
            </a:r>
            <a:r>
              <a:rPr lang="en-US" sz="2000" b="1" dirty="0" err="1"/>
              <a:t>Hiến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tăng</a:t>
            </a:r>
            <a:r>
              <a:rPr lang="en-US" sz="2000" b="1" dirty="0"/>
              <a:t> </a:t>
            </a:r>
            <a:r>
              <a:rPr lang="en-US" sz="2000" b="1" dirty="0" err="1"/>
              <a:t>quá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đốt</a:t>
            </a:r>
            <a:r>
              <a:rPr lang="en-US" sz="2000" b="1" dirty="0"/>
              <a:t> </a:t>
            </a:r>
            <a:r>
              <a:rPr lang="en-US" sz="2000" b="1" dirty="0" err="1"/>
              <a:t>cháy</a:t>
            </a:r>
            <a:r>
              <a:rPr lang="en-US" sz="2000" b="1" dirty="0"/>
              <a:t> </a:t>
            </a:r>
            <a:r>
              <a:rPr lang="en-US" sz="2000" b="1" dirty="0" err="1"/>
              <a:t>calo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đỡ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việc</a:t>
            </a:r>
            <a:r>
              <a:rPr lang="en-US" sz="2000" b="1" dirty="0"/>
              <a:t> </a:t>
            </a:r>
            <a:r>
              <a:rPr lang="en-US" sz="2000" b="1" dirty="0" err="1"/>
              <a:t>giảm</a:t>
            </a:r>
            <a:r>
              <a:rPr lang="en-US" sz="2000" b="1" dirty="0"/>
              <a:t> </a:t>
            </a:r>
            <a:r>
              <a:rPr lang="en-US" sz="2000" b="1" dirty="0" err="1"/>
              <a:t>cân</a:t>
            </a:r>
            <a:endParaRPr lang="en-US" sz="2000" dirty="0"/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450 ml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đốt</a:t>
            </a:r>
            <a:r>
              <a:rPr lang="en-US" sz="2000" dirty="0"/>
              <a:t> </a:t>
            </a:r>
            <a:r>
              <a:rPr lang="en-US" sz="2000" dirty="0" err="1"/>
              <a:t>cháy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650 </a:t>
            </a:r>
            <a:r>
              <a:rPr lang="en-US" sz="2000" dirty="0" err="1"/>
              <a:t>calo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cholesterol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.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ích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ở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bình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7. </a:t>
            </a:r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lần</a:t>
            </a:r>
            <a:r>
              <a:rPr lang="en-US" sz="2000" b="1" dirty="0"/>
              <a:t> </a:t>
            </a:r>
            <a:r>
              <a:rPr lang="en-US" sz="2000" b="1" dirty="0" err="1"/>
              <a:t>hiến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lần</a:t>
            </a:r>
            <a:r>
              <a:rPr lang="en-US" sz="2000" b="1" dirty="0"/>
              <a:t> </a:t>
            </a:r>
            <a:r>
              <a:rPr lang="en-US" sz="2000" b="1" dirty="0" err="1"/>
              <a:t>gửi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ngân</a:t>
            </a:r>
            <a:r>
              <a:rPr lang="en-US" sz="2000" b="1" dirty="0"/>
              <a:t> </a:t>
            </a:r>
            <a:r>
              <a:rPr lang="en-US" sz="2000" b="1" dirty="0" err="1"/>
              <a:t>hàng</a:t>
            </a:r>
            <a:r>
              <a:rPr lang="en-US" sz="2000" b="1" dirty="0"/>
              <a:t> </a:t>
            </a:r>
            <a:r>
              <a:rPr lang="en-US" sz="2000" b="1" dirty="0" err="1"/>
              <a:t>máu</a:t>
            </a:r>
            <a:endParaRPr lang="en-US" sz="2000" dirty="0"/>
          </a:p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gửi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ngân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may </a:t>
            </a:r>
            <a:r>
              <a:rPr lang="en-US" sz="2000" dirty="0" err="1"/>
              <a:t>mắn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,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hiến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nguyện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miễn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y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.</a:t>
            </a:r>
            <a:endParaRPr lang="en-US" sz="2000" dirty="0"/>
          </a:p>
          <a:p>
            <a:pPr algn="just"/>
            <a:endParaRPr lang="en-US" sz="2000" dirty="0"/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buFontTx/>
              <a:buChar char="-"/>
              <a:tabLst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96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9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0F4E4B-D57E-C9BE-5636-0F7932B9BABD}"/>
              </a:ext>
            </a:extLst>
          </p:cNvPr>
          <p:cNvSpPr txBox="1"/>
          <p:nvPr/>
        </p:nvSpPr>
        <p:spPr>
          <a:xfrm>
            <a:off x="555457" y="409712"/>
            <a:ext cx="1108108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NHỮNG TẤM GƯƠNG TIÊU BIỂU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TRONG CÔNG TÁC HIẾN MÁU NHÂN ĐẠO CỦA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CHI HỘI CTĐ MẦM NON RẠNG ĐÔNG 3 CHÚNG TÔI: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33" y="2069133"/>
            <a:ext cx="4029750" cy="2850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0" y="2069133"/>
            <a:ext cx="2302564" cy="3070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0F4E4B-D57E-C9BE-5636-0F7932B9BABD}"/>
              </a:ext>
            </a:extLst>
          </p:cNvPr>
          <p:cNvSpPr txBox="1"/>
          <p:nvPr/>
        </p:nvSpPr>
        <p:spPr>
          <a:xfrm>
            <a:off x="745435" y="5213625"/>
            <a:ext cx="11248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0000"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</a:rPr>
              <a:t>hị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Bích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Hạnh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77834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85&quot;/&gt;&lt;/object&gt;&lt;object type=&quot;3&quot; unique_id=&quot;10006&quot;&gt;&lt;property id=&quot;20148&quot; value=&quot;5&quot;/&gt;&lt;property id=&quot;20300&quot; value=&quot;Slide 6&quot;/&gt;&lt;property id=&quot;20307&quot; value=&quot;256&quot;/&gt;&lt;/object&gt;&lt;object type=&quot;3&quot; unique_id=&quot;10007&quot;&gt;&lt;property id=&quot;20148&quot; value=&quot;5&quot;/&gt;&lt;property id=&quot;20300&quot; value=&quot;Slide 7&quot;/&gt;&lt;property id=&quot;20307&quot; value=&quot;261&quot;/&gt;&lt;/object&gt;&lt;object type=&quot;3&quot; unique_id=&quot;10008&quot;&gt;&lt;property id=&quot;20148&quot; value=&quot;5&quot;/&gt;&lt;property id=&quot;20300&quot; value=&quot;Slide 8&quot;/&gt;&lt;property id=&quot;20307&quot; value=&quot;326&quot;/&gt;&lt;/object&gt;&lt;object type=&quot;3&quot; unique_id=&quot;10009&quot;&gt;&lt;property id=&quot;20148&quot; value=&quot;5&quot;/&gt;&lt;property id=&quot;20300&quot; value=&quot;Slide 9&quot;/&gt;&lt;property id=&quot;20307&quot; value=&quot;348&quot;/&gt;&lt;/object&gt;&lt;object type=&quot;3&quot; unique_id=&quot;10010&quot;&gt;&lt;property id=&quot;20148&quot; value=&quot;5&quot;/&gt;&lt;property id=&quot;20300&quot; value=&quot;Slide 10&quot;/&gt;&lt;property id=&quot;20307&quot; value=&quot;325&quot;/&gt;&lt;/object&gt;&lt;object type=&quot;3&quot; unique_id=&quot;10011&quot;&gt;&lt;property id=&quot;20148&quot; value=&quot;5&quot;/&gt;&lt;property id=&quot;20300&quot; value=&quot;Slide 11&quot;/&gt;&lt;property id=&quot;20307&quot; value=&quot;327&quot;/&gt;&lt;/object&gt;&lt;object type=&quot;3&quot; unique_id=&quot;10012&quot;&gt;&lt;property id=&quot;20148&quot; value=&quot;5&quot;/&gt;&lt;property id=&quot;20300&quot; value=&quot;Slide 12&quot;/&gt;&lt;property id=&quot;20307&quot; value=&quot;335&quot;/&gt;&lt;/object&gt;&lt;object type=&quot;3&quot; unique_id=&quot;10013&quot;&gt;&lt;property id=&quot;20148&quot; value=&quot;5&quot;/&gt;&lt;property id=&quot;20300&quot; value=&quot;Slide 13&quot;/&gt;&lt;property id=&quot;20307&quot; value=&quot;286&quot;/&gt;&lt;/object&gt;&lt;object type=&quot;3&quot; unique_id=&quot;10014&quot;&gt;&lt;property id=&quot;20148&quot; value=&quot;5&quot;/&gt;&lt;property id=&quot;20300&quot; value=&quot;Slide 14&quot;/&gt;&lt;property id=&quot;20307&quot; value=&quot;334&quot;/&gt;&lt;/object&gt;&lt;object type=&quot;3&quot; unique_id=&quot;10015&quot;&gt;&lt;property id=&quot;20148&quot; value=&quot;5&quot;/&gt;&lt;property id=&quot;20300&quot; value=&quot;Slide 15&quot;/&gt;&lt;property id=&quot;20307&quot; value=&quot;336&quot;/&gt;&lt;/object&gt;&lt;object type=&quot;3&quot; unique_id=&quot;10016&quot;&gt;&lt;property id=&quot;20148&quot; value=&quot;5&quot;/&gt;&lt;property id=&quot;20300&quot; value=&quot;Slide 16&quot;/&gt;&lt;property id=&quot;20307&quot; value=&quot;360&quot;/&gt;&lt;/object&gt;&lt;object type=&quot;3&quot; unique_id=&quot;10017&quot;&gt;&lt;property id=&quot;20148&quot; value=&quot;5&quot;/&gt;&lt;property id=&quot;20300&quot; value=&quot;Slide 17&quot;/&gt;&lt;property id=&quot;20307&quot; value=&quot;362&quot;/&gt;&lt;/object&gt;&lt;object type=&quot;3&quot; unique_id=&quot;10018&quot;&gt;&lt;property id=&quot;20148&quot; value=&quot;5&quot;/&gt;&lt;property id=&quot;20300&quot; value=&quot;Slide 18&quot;/&gt;&lt;property id=&quot;20307&quot; value=&quot;337&quot;/&gt;&lt;/object&gt;&lt;object type=&quot;3&quot; unique_id=&quot;10019&quot;&gt;&lt;property id=&quot;20148&quot; value=&quot;5&quot;/&gt;&lt;property id=&quot;20300&quot; value=&quot;Slide 19&quot;/&gt;&lt;property id=&quot;20307&quot; value=&quot;289&quot;/&gt;&lt;/object&gt;&lt;object type=&quot;3&quot; unique_id=&quot;10020&quot;&gt;&lt;property id=&quot;20148&quot; value=&quot;5&quot;/&gt;&lt;property id=&quot;20300&quot; value=&quot;Slide 20&quot;/&gt;&lt;property id=&quot;20307&quot; value=&quot;342&quot;/&gt;&lt;/object&gt;&lt;object type=&quot;3&quot; unique_id=&quot;10021&quot;&gt;&lt;property id=&quot;20148&quot; value=&quot;5&quot;/&gt;&lt;property id=&quot;20300&quot; value=&quot;Slide 21&quot;/&gt;&lt;property id=&quot;20307&quot; value=&quot;363&quot;/&gt;&lt;/object&gt;&lt;object type=&quot;3&quot; unique_id=&quot;10022&quot;&gt;&lt;property id=&quot;20148&quot; value=&quot;5&quot;/&gt;&lt;property id=&quot;20300&quot; value=&quot;Slide 22&quot;/&gt;&lt;property id=&quot;20307&quot; value=&quot;380&quot;/&gt;&lt;/object&gt;&lt;object type=&quot;3&quot; unique_id=&quot;10023&quot;&gt;&lt;property id=&quot;20148&quot; value=&quot;5&quot;/&gt;&lt;property id=&quot;20300&quot; value=&quot;Slide 23&quot;/&gt;&lt;property id=&quot;20307&quot; value=&quot;293&quot;/&gt;&lt;/object&gt;&lt;object type=&quot;3&quot; unique_id=&quot;10024&quot;&gt;&lt;property id=&quot;20148&quot; value=&quot;5&quot;/&gt;&lt;property id=&quot;20300&quot; value=&quot;Slide 24&quot;/&gt;&lt;property id=&quot;20307&quot; value=&quot;368&quot;/&gt;&lt;/object&gt;&lt;object type=&quot;3&quot; unique_id=&quot;10025&quot;&gt;&lt;property id=&quot;20148&quot; value=&quot;5&quot;/&gt;&lt;property id=&quot;20300&quot; value=&quot;Slide 25&quot;/&gt;&lt;property id=&quot;20307&quot; value=&quot;376&quot;/&gt;&lt;/object&gt;&lt;object type=&quot;3&quot; unique_id=&quot;10026&quot;&gt;&lt;property id=&quot;20148&quot; value=&quot;5&quot;/&gt;&lt;property id=&quot;20300&quot; value=&quot;Slide 26&quot;/&gt;&lt;property id=&quot;20307&quot; value=&quot;377&quot;/&gt;&lt;/object&gt;&lt;object type=&quot;3&quot; unique_id=&quot;10027&quot;&gt;&lt;property id=&quot;20148&quot; value=&quot;5&quot;/&gt;&lt;property id=&quot;20300&quot; value=&quot;Slide 27&quot;/&gt;&lt;property id=&quot;20307&quot; value=&quot;291&quot;/&gt;&lt;/object&gt;&lt;object type=&quot;3&quot; unique_id=&quot;10028&quot;&gt;&lt;property id=&quot;20148&quot; value=&quot;5&quot;/&gt;&lt;property id=&quot;20300&quot; value=&quot;Slide 28&quot;/&gt;&lt;property id=&quot;20307&quot; value=&quot;378&quot;/&gt;&lt;/object&gt;&lt;object type=&quot;3&quot; unique_id=&quot;10029&quot;&gt;&lt;property id=&quot;20148&quot; value=&quot;5&quot;/&gt;&lt;property id=&quot;20300&quot; value=&quot;Slide 29&quot;/&gt;&lt;property id=&quot;20307&quot; value=&quot;379&quot;/&gt;&lt;/object&gt;&lt;object type=&quot;3&quot; unique_id=&quot;10030&quot;&gt;&lt;property id=&quot;20148&quot; value=&quot;5&quot;/&gt;&lt;property id=&quot;20300&quot; value=&quot;Slide 30&quot;/&gt;&lt;property id=&quot;20307&quot; value=&quot;369&quot;/&gt;&lt;/object&gt;&lt;object type=&quot;3&quot; unique_id=&quot;10031&quot;&gt;&lt;property id=&quot;20148&quot; value=&quot;5&quot;/&gt;&lt;property id=&quot;20300&quot; value=&quot;Slide 31&quot;/&gt;&lt;property id=&quot;20307&quot; value=&quot;292&quot;/&gt;&lt;/object&gt;&lt;object type=&quot;3&quot; unique_id=&quot;10032&quot;&gt;&lt;property id=&quot;20148&quot; value=&quot;5&quot;/&gt;&lt;property id=&quot;20300&quot; value=&quot;Slide 32&quot;/&gt;&lt;property id=&quot;20307&quot; value=&quot;364&quot;/&gt;&lt;/object&gt;&lt;object type=&quot;3&quot; unique_id=&quot;10033&quot;&gt;&lt;property id=&quot;20148&quot; value=&quot;5&quot;/&gt;&lt;property id=&quot;20300&quot; value=&quot;Slide 33&quot;/&gt;&lt;property id=&quot;20307&quot; value=&quot;365&quot;/&gt;&lt;/object&gt;&lt;object type=&quot;3&quot; unique_id=&quot;10034&quot;&gt;&lt;property id=&quot;20148&quot; value=&quot;5&quot;/&gt;&lt;property id=&quot;20300&quot; value=&quot;Slide 34&quot;/&gt;&lt;property id=&quot;20307&quot; value=&quot;366&quot;/&gt;&lt;/object&gt;&lt;object type=&quot;3&quot; unique_id=&quot;10035&quot;&gt;&lt;property id=&quot;20148&quot; value=&quot;5&quot;/&gt;&lt;property id=&quot;20300&quot; value=&quot;Slide 35&quot;/&gt;&lt;property id=&quot;20307&quot; value=&quot;367&quot;/&gt;&lt;/object&gt;&lt;object type=&quot;3&quot; unique_id=&quot;10036&quot;&gt;&lt;property id=&quot;20148&quot; value=&quot;5&quot;/&gt;&lt;property id=&quot;20300&quot; value=&quot;Slide 36&quot;/&gt;&lt;property id=&quot;20307&quot; value=&quot;370&quot;/&gt;&lt;/object&gt;&lt;object type=&quot;3&quot; unique_id=&quot;10037&quot;&gt;&lt;property id=&quot;20148&quot; value=&quot;5&quot;/&gt;&lt;property id=&quot;20300&quot; value=&quot;Slide 37&quot;/&gt;&lt;property id=&quot;20307&quot; value=&quot;372&quot;/&gt;&lt;/object&gt;&lt;object type=&quot;3&quot; unique_id=&quot;10038&quot;&gt;&lt;property id=&quot;20148&quot; value=&quot;5&quot;/&gt;&lt;property id=&quot;20300&quot; value=&quot;Slide 38&quot;/&gt;&lt;property id=&quot;20307&quot; value=&quot;343&quot;/&gt;&lt;/object&gt;&lt;object type=&quot;3&quot; unique_id=&quot;10042&quot;&gt;&lt;property id=&quot;20148&quot; value=&quot;5&quot;/&gt;&lt;property id=&quot;20300&quot; value=&quot;Slide 45&quot;/&gt;&lt;property id=&quot;20307&quot; value=&quot;374&quot;/&gt;&lt;/object&gt;&lt;object type=&quot;3&quot; unique_id=&quot;10043&quot;&gt;&lt;property id=&quot;20148&quot; value=&quot;5&quot;/&gt;&lt;property id=&quot;20300&quot; value=&quot;Slide 46&quot;/&gt;&lt;property id=&quot;20307&quot; value=&quot;346&quot;/&gt;&lt;/object&gt;&lt;object type=&quot;3&quot; unique_id=&quot;10044&quot;&gt;&lt;property id=&quot;20148&quot; value=&quot;5&quot;/&gt;&lt;property id=&quot;20300&quot; value=&quot;Slide 47&quot;/&gt;&lt;property id=&quot;20307&quot; value=&quot;385&quot;/&gt;&lt;/object&gt;&lt;object type=&quot;3&quot; unique_id=&quot;10045&quot;&gt;&lt;property id=&quot;20148&quot; value=&quot;5&quot;/&gt;&lt;property id=&quot;20300&quot; value=&quot;Slide 48&quot;/&gt;&lt;property id=&quot;20307&quot; value=&quot;386&quot;/&gt;&lt;/object&gt;&lt;object type=&quot;3&quot; unique_id=&quot;10046&quot;&gt;&lt;property id=&quot;20148&quot; value=&quot;5&quot;/&gt;&lt;property id=&quot;20300&quot; value=&quot;Slide 49&quot;/&gt;&lt;property id=&quot;20307&quot; value=&quot;387&quot;/&gt;&lt;/object&gt;&lt;object type=&quot;3&quot; unique_id=&quot;10047&quot;&gt;&lt;property id=&quot;20148&quot; value=&quot;5&quot;/&gt;&lt;property id=&quot;20300&quot; value=&quot;Slide 50&quot;/&gt;&lt;property id=&quot;20307&quot; value=&quot;391&quot;/&gt;&lt;/object&gt;&lt;object type=&quot;3&quot; unique_id=&quot;10048&quot;&gt;&lt;property id=&quot;20148&quot; value=&quot;5&quot;/&gt;&lt;property id=&quot;20300&quot; value=&quot;Slide 51&quot;/&gt;&lt;property id=&quot;20307&quot; value=&quot;388&quot;/&gt;&lt;/object&gt;&lt;object type=&quot;3&quot; unique_id=&quot;10049&quot;&gt;&lt;property id=&quot;20148&quot; value=&quot;5&quot;/&gt;&lt;property id=&quot;20300&quot; value=&quot;Slide 52&quot;/&gt;&lt;property id=&quot;20307&quot; value=&quot;389&quot;/&gt;&lt;/object&gt;&lt;object type=&quot;3&quot; unique_id=&quot;10050&quot;&gt;&lt;property id=&quot;20148&quot; value=&quot;5&quot;/&gt;&lt;property id=&quot;20300&quot; value=&quot;Slide 53&quot;/&gt;&lt;property id=&quot;20307&quot; value=&quot;390&quot;/&gt;&lt;/object&gt;&lt;object type=&quot;3&quot; unique_id=&quot;10051&quot;&gt;&lt;property id=&quot;20148&quot; value=&quot;5&quot;/&gt;&lt;property id=&quot;20300&quot; value=&quot;Slide 54&quot;/&gt;&lt;property id=&quot;20307&quot; value=&quot;375&quot;/&gt;&lt;/object&gt;&lt;object type=&quot;3&quot; unique_id=&quot;10052&quot;&gt;&lt;property id=&quot;20148&quot; value=&quot;5&quot;/&gt;&lt;property id=&quot;20300&quot; value=&quot;Slide 55&quot;/&gt;&lt;property id=&quot;20307&quot; value=&quot;295&quot;/&gt;&lt;/object&gt;&lt;object type=&quot;3&quot; unique_id=&quot;10053&quot;&gt;&lt;property id=&quot;20148&quot; value=&quot;5&quot;/&gt;&lt;property id=&quot;20300&quot; value=&quot;Slide 56&quot;/&gt;&lt;property id=&quot;20307&quot; value=&quot;353&quot;/&gt;&lt;/object&gt;&lt;object type=&quot;3&quot; unique_id=&quot;10054&quot;&gt;&lt;property id=&quot;20148&quot; value=&quot;5&quot;/&gt;&lt;property id=&quot;20300&quot; value=&quot;Slide 57&quot;/&gt;&lt;property id=&quot;20307&quot; value=&quot;297&quot;/&gt;&lt;/object&gt;&lt;object type=&quot;3&quot; unique_id=&quot;10055&quot;&gt;&lt;property id=&quot;20148&quot; value=&quot;5&quot;/&gt;&lt;property id=&quot;20300&quot; value=&quot;Slide 58&quot;/&gt;&lt;property id=&quot;20307&quot; value=&quot;356&quot;/&gt;&lt;/object&gt;&lt;object type=&quot;3&quot; unique_id=&quot;10056&quot;&gt;&lt;property id=&quot;20148&quot; value=&quot;5&quot;/&gt;&lt;property id=&quot;20300&quot; value=&quot;Slide 59&quot;/&gt;&lt;property id=&quot;20307&quot; value=&quot;298&quot;/&gt;&lt;/object&gt;&lt;object type=&quot;3&quot; unique_id=&quot;10057&quot;&gt;&lt;property id=&quot;20148&quot; value=&quot;5&quot;/&gt;&lt;property id=&quot;20300&quot; value=&quot;Slide 60&quot;/&gt;&lt;property id=&quot;20307&quot; value=&quot;381&quot;/&gt;&lt;/object&gt;&lt;object type=&quot;3&quot; unique_id=&quot;10058&quot;&gt;&lt;property id=&quot;20148&quot; value=&quot;5&quot;/&gt;&lt;property id=&quot;20300&quot; value=&quot;Slide 61&quot;/&gt;&lt;property id=&quot;20307&quot; value=&quot;357&quot;/&gt;&lt;/object&gt;&lt;object type=&quot;3&quot; unique_id=&quot;10059&quot;&gt;&lt;property id=&quot;20148&quot; value=&quot;5&quot;/&gt;&lt;property id=&quot;20300&quot; value=&quot;Slide 62&quot;/&gt;&lt;property id=&quot;20307&quot; value=&quot;351&quot;/&gt;&lt;/object&gt;&lt;object type=&quot;3&quot; unique_id=&quot;10060&quot;&gt;&lt;property id=&quot;20148&quot; value=&quot;5&quot;/&gt;&lt;property id=&quot;20300&quot; value=&quot;Slide 63&quot;/&gt;&lt;property id=&quot;20307&quot; value=&quot;302&quot;/&gt;&lt;/object&gt;&lt;object type=&quot;3&quot; unique_id=&quot;10061&quot;&gt;&lt;property id=&quot;20148&quot; value=&quot;5&quot;/&gt;&lt;property id=&quot;20300&quot; value=&quot;Slide 64&quot;/&gt;&lt;property id=&quot;20307&quot; value=&quot;355&quot;/&gt;&lt;/object&gt;&lt;object type=&quot;3&quot; unique_id=&quot;10062&quot;&gt;&lt;property id=&quot;20148&quot; value=&quot;5&quot;/&gt;&lt;property id=&quot;20300&quot; value=&quot;Slide 65&quot;/&gt;&lt;property id=&quot;20307&quot; value=&quot;300&quot;/&gt;&lt;/object&gt;&lt;object type=&quot;3&quot; unique_id=&quot;10063&quot;&gt;&lt;property id=&quot;20148&quot; value=&quot;5&quot;/&gt;&lt;property id=&quot;20300&quot; value=&quot;Slide 66&quot;/&gt;&lt;property id=&quot;20307&quot; value=&quot;301&quot;/&gt;&lt;/object&gt;&lt;object type=&quot;3&quot; unique_id=&quot;10064&quot;&gt;&lt;property id=&quot;20148&quot; value=&quot;5&quot;/&gt;&lt;property id=&quot;20300&quot; value=&quot;Slide 67&quot;/&gt;&lt;property id=&quot;20307&quot; value=&quot;358&quot;/&gt;&lt;/object&gt;&lt;object type=&quot;3&quot; unique_id=&quot;77254&quot;&gt;&lt;property id=&quot;20148&quot; value=&quot;5&quot;/&gt;&lt;property id=&quot;20300&quot; value=&quot;Slide 3 - &amp;quot;NĂM HỌC 2012 - 2013 &amp;quot;&quot;/&gt;&lt;property id=&quot;20307&quot; value=&quot;392&quot;/&gt;&lt;/object&gt;&lt;object type=&quot;3&quot; unique_id=&quot;77255&quot;&gt;&lt;property id=&quot;20148&quot; value=&quot;5&quot;/&gt;&lt;property id=&quot;20300&quot; value=&quot;Slide 5 - &amp;quot; SỐ TRẺ HUY ĐỘNG RA LỚP (326.131/463.824 - 70.31%) &amp;quot;&quot;/&gt;&lt;property id=&quot;20307&quot; value=&quot;393&quot;/&gt;&lt;/object&gt;&lt;object type=&quot;3&quot; unique_id=&quot;77555&quot;&gt;&lt;property id=&quot;20148&quot; value=&quot;5&quot;/&gt;&lt;property id=&quot;20300&quot; value=&quot;Slide 4 - &amp;quot;NĂM HỌC 2012 - 2013 &amp;quot;&quot;/&gt;&lt;property id=&quot;20307&quot; value=&quot;395&quot;/&gt;&lt;/object&gt;&lt;object type=&quot;3&quot; unique_id=&quot;77556&quot;&gt;&lt;property id=&quot;20148&quot; value=&quot;5&quot;/&gt;&lt;property id=&quot;20300&quot; value=&quot;Slide 39&quot;/&gt;&lt;property id=&quot;20307&quot; value=&quot;394&quot;/&gt;&lt;/object&gt;&lt;object type=&quot;3&quot; unique_id=&quot;78320&quot;&gt;&lt;property id=&quot;20148&quot; value=&quot;5&quot;/&gt;&lt;property id=&quot;20300&quot; value=&quot;Slide 40&quot;/&gt;&lt;property id=&quot;20307&quot; value=&quot;397&quot;/&gt;&lt;/object&gt;&lt;object type=&quot;3&quot; unique_id=&quot;78321&quot;&gt;&lt;property id=&quot;20148&quot; value=&quot;5&quot;/&gt;&lt;property id=&quot;20300&quot; value=&quot;Slide 41&quot;/&gt;&lt;property id=&quot;20307&quot; value=&quot;396&quot;/&gt;&lt;/object&gt;&lt;object type=&quot;3&quot; unique_id=&quot;78322&quot;&gt;&lt;property id=&quot;20148&quot; value=&quot;5&quot;/&gt;&lt;property id=&quot;20300&quot; value=&quot;Slide 42&quot;/&gt;&lt;property id=&quot;20307&quot; value=&quot;401&quot;/&gt;&lt;/object&gt;&lt;object type=&quot;3&quot; unique_id=&quot;78323&quot;&gt;&lt;property id=&quot;20148&quot; value=&quot;5&quot;/&gt;&lt;property id=&quot;20300&quot; value=&quot;Slide 43&quot;/&gt;&lt;property id=&quot;20307&quot; value=&quot;402&quot;/&gt;&lt;/object&gt;&lt;object type=&quot;3&quot; unique_id=&quot;78324&quot;&gt;&lt;property id=&quot;20148&quot; value=&quot;5&quot;/&gt;&lt;property id=&quot;20300&quot; value=&quot;Slide 44&quot;/&gt;&lt;property id=&quot;20307&quot; value=&quot;404&quot;/&gt;&lt;/object&gt;&lt;object type=&quot;3&quot; unique_id=&quot;78541&quot;&gt;&lt;property id=&quot;20148&quot; value=&quot;5&quot;/&gt;&lt;property id=&quot;20300&quot; value=&quot;Slide 1&quot;/&gt;&lt;property id=&quot;20307&quot; value=&quot;405&quot;/&gt;&lt;/object&gt;&lt;/object&gt;&lt;object type=&quot;8&quot; unique_id=&quot;101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5cf8c3c-73b3-4a78-9117-a25587642365"/>
</p:tagLst>
</file>

<file path=ppt/theme/theme1.xml><?xml version="1.0" encoding="utf-8"?>
<a:theme xmlns:a="http://schemas.openxmlformats.org/drawingml/2006/main" name="TP030006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7850</TotalTime>
  <Words>507</Words>
  <Application>Microsoft Office PowerPoint</Application>
  <PresentationFormat>Custom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TP030006004</vt:lpstr>
      <vt:lpstr>2_Office Theme</vt:lpstr>
      <vt:lpstr>Eco-Friendly School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NHỮNG TẤM GƯƠNG TIÊU BIỂU TRONG CÔNG TÁC HIẾN MÁU NHÂN ĐẠO CỦA  CHI HỘI CTĐ MẦM NON RẠNG ĐÔNG 3 CHÚNG TÔI: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</dc:creator>
  <cp:lastModifiedBy>win7</cp:lastModifiedBy>
  <cp:revision>784</cp:revision>
  <cp:lastPrinted>2023-02-22T01:53:06Z</cp:lastPrinted>
  <dcterms:created xsi:type="dcterms:W3CDTF">2014-03-12T14:17:49Z</dcterms:created>
  <dcterms:modified xsi:type="dcterms:W3CDTF">2023-04-10T10:49:22Z</dcterms:modified>
</cp:coreProperties>
</file>